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56" r:id="rId4"/>
    <p:sldId id="266" r:id="rId5"/>
    <p:sldId id="261" r:id="rId6"/>
    <p:sldId id="257" r:id="rId7"/>
    <p:sldId id="269" r:id="rId8"/>
    <p:sldId id="264" r:id="rId9"/>
    <p:sldId id="259" r:id="rId10"/>
    <p:sldId id="262" r:id="rId11"/>
    <p:sldId id="265" r:id="rId12"/>
    <p:sldId id="270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Nature Powerpoint Background Nature Presentation Template for Ppt Template  Background Nature23093 | Kartu bunga, Latar belakang, Krea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5466" y="2367092"/>
            <a:ext cx="10251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s-MY" sz="3200" b="1" dirty="0">
                <a:latin typeface="Times New Roman" panose="02020603050405020304" pitchFamily="18" charset="0"/>
                <a:ea typeface="Carlito"/>
                <a:cs typeface="Carlito"/>
              </a:rPr>
              <a:t>PERAN SERTA GERAKAN </a:t>
            </a:r>
            <a:endParaRPr lang="ms-MY" sz="3200" b="1" dirty="0" smtClean="0">
              <a:latin typeface="Times New Roman" panose="02020603050405020304" pitchFamily="18" charset="0"/>
              <a:ea typeface="Carlito"/>
              <a:cs typeface="Carlito"/>
            </a:endParaRPr>
          </a:p>
          <a:p>
            <a:pPr algn="ctr">
              <a:spcAft>
                <a:spcPts val="0"/>
              </a:spcAft>
            </a:pPr>
            <a:r>
              <a:rPr lang="ms-MY" sz="3200" b="1" dirty="0" smtClean="0">
                <a:latin typeface="Times New Roman" panose="02020603050405020304" pitchFamily="18" charset="0"/>
                <a:ea typeface="Carlito"/>
                <a:cs typeface="Carlito"/>
              </a:rPr>
              <a:t>PENANAMAN </a:t>
            </a:r>
            <a:r>
              <a:rPr lang="ms-MY" sz="3200" b="1" dirty="0">
                <a:latin typeface="Times New Roman" panose="02020603050405020304" pitchFamily="18" charset="0"/>
                <a:ea typeface="Carlito"/>
                <a:cs typeface="Carlito"/>
              </a:rPr>
              <a:t>SIKAP LAUDATO SI </a:t>
            </a:r>
            <a:endParaRPr lang="en-SG" sz="3200" dirty="0" smtClean="0">
              <a:latin typeface="Carlito"/>
              <a:ea typeface="Carlito"/>
              <a:cs typeface="Carlito"/>
            </a:endParaRPr>
          </a:p>
          <a:p>
            <a:pPr algn="ctr">
              <a:spcAft>
                <a:spcPts val="0"/>
              </a:spcAft>
            </a:pPr>
            <a:r>
              <a:rPr lang="ms-MY" sz="3200" b="1" dirty="0" smtClean="0">
                <a:latin typeface="Times New Roman" panose="02020603050405020304" pitchFamily="18" charset="0"/>
                <a:ea typeface="Carlito"/>
                <a:cs typeface="Carlito"/>
              </a:rPr>
              <a:t>DI SEKOLAH URSULIN </a:t>
            </a:r>
            <a:r>
              <a:rPr lang="ms-MY" sz="3200" b="1" dirty="0">
                <a:latin typeface="Times New Roman" panose="02020603050405020304" pitchFamily="18" charset="0"/>
                <a:ea typeface="Carlito"/>
                <a:cs typeface="Carlito"/>
              </a:rPr>
              <a:t>INDONESIA </a:t>
            </a:r>
            <a:endParaRPr lang="ms-MY" sz="3200" b="1" dirty="0" smtClean="0">
              <a:latin typeface="Times New Roman" panose="02020603050405020304" pitchFamily="18" charset="0"/>
              <a:ea typeface="Carlito"/>
              <a:cs typeface="Carlito"/>
            </a:endParaRPr>
          </a:p>
          <a:p>
            <a:pPr algn="ctr">
              <a:spcAft>
                <a:spcPts val="0"/>
              </a:spcAft>
            </a:pPr>
            <a:r>
              <a:rPr lang="ms-MY" sz="3200" b="1" dirty="0" smtClean="0">
                <a:latin typeface="Times New Roman" panose="02020603050405020304" pitchFamily="18" charset="0"/>
                <a:ea typeface="Carlito"/>
                <a:cs typeface="Carlito"/>
              </a:rPr>
              <a:t>MARET </a:t>
            </a:r>
            <a:r>
              <a:rPr lang="ms-MY" sz="3200" b="1" dirty="0" smtClean="0">
                <a:latin typeface="Times New Roman" panose="02020603050405020304" pitchFamily="18" charset="0"/>
                <a:ea typeface="Carlito"/>
                <a:cs typeface="Carlito"/>
              </a:rPr>
              <a:t>2020-2021</a:t>
            </a:r>
            <a:endParaRPr lang="en-SG" sz="3200" dirty="0"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3902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50" name="Picture 2" descr="Most Viewed Free PPT Backgrounds for PowerPoint Templates | Background  powerpoint, Green grass background,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5966" y="2124550"/>
            <a:ext cx="102000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/>
              <a:t>X. </a:t>
            </a:r>
            <a:r>
              <a:rPr lang="en-SG" sz="3200" b="1" dirty="0" err="1"/>
              <a:t>Inovasi</a:t>
            </a:r>
            <a:r>
              <a:rPr lang="en-SG" sz="3200" b="1" dirty="0"/>
              <a:t> </a:t>
            </a:r>
            <a:r>
              <a:rPr lang="en-SG" sz="3200" b="1" dirty="0" err="1"/>
              <a:t>Terkait</a:t>
            </a:r>
            <a:r>
              <a:rPr lang="en-SG" sz="3200" b="1" dirty="0"/>
              <a:t> </a:t>
            </a:r>
            <a:r>
              <a:rPr lang="en-SG" sz="3200" b="1" dirty="0" err="1" smtClean="0"/>
              <a:t>Penanaman</a:t>
            </a:r>
            <a:r>
              <a:rPr lang="en-SG" sz="3200" b="1" dirty="0" smtClean="0"/>
              <a:t> </a:t>
            </a:r>
            <a:r>
              <a:rPr lang="en-SG" sz="3200" b="1" dirty="0" err="1" smtClean="0"/>
              <a:t>Sikap</a:t>
            </a:r>
            <a:r>
              <a:rPr lang="en-SG" sz="3200" b="1" dirty="0" smtClean="0"/>
              <a:t> </a:t>
            </a:r>
            <a:r>
              <a:rPr lang="en-SG" sz="3200" b="1" dirty="0" err="1" smtClean="0"/>
              <a:t>Laudato</a:t>
            </a:r>
            <a:r>
              <a:rPr lang="en-SG" sz="3200" b="1" dirty="0" smtClean="0"/>
              <a:t> </a:t>
            </a:r>
            <a:r>
              <a:rPr lang="en-SG" sz="3200" b="1" dirty="0" smtClean="0">
                <a:solidFill>
                  <a:schemeClr val="bg1"/>
                </a:solidFill>
              </a:rPr>
              <a:t>Si (PSLS)</a:t>
            </a:r>
            <a:endParaRPr lang="en-SG" sz="3200" b="1" dirty="0">
              <a:solidFill>
                <a:schemeClr val="bg1"/>
              </a:solidFill>
            </a:endParaRPr>
          </a:p>
          <a:p>
            <a:endParaRPr lang="en-SG" dirty="0"/>
          </a:p>
          <a:p>
            <a:r>
              <a:rPr lang="en-SG" sz="2800" dirty="0"/>
              <a:t>35.	</a:t>
            </a:r>
            <a:r>
              <a:rPr lang="en-SG" sz="2800" dirty="0" err="1"/>
              <a:t>Karya-karya</a:t>
            </a:r>
            <a:r>
              <a:rPr lang="en-SG" sz="2800" dirty="0"/>
              <a:t> </a:t>
            </a:r>
            <a:r>
              <a:rPr lang="en-SG" sz="2800" dirty="0" err="1"/>
              <a:t>Inovasi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/>
              <a:t>36.	</a:t>
            </a:r>
            <a:r>
              <a:rPr lang="en-SG" sz="2800" dirty="0" err="1"/>
              <a:t>Penelitian-Penelitian</a:t>
            </a:r>
            <a:r>
              <a:rPr lang="en-SG" sz="2800" dirty="0"/>
              <a:t> (KIR)</a:t>
            </a:r>
          </a:p>
          <a:p>
            <a:endParaRPr lang="en-SG" sz="2800" dirty="0"/>
          </a:p>
          <a:p>
            <a:pPr marL="514350" indent="-514350">
              <a:buAutoNum type="arabicPeriod" startAt="37"/>
            </a:pPr>
            <a:r>
              <a:rPr lang="en-SG" sz="2800" dirty="0" err="1" smtClean="0"/>
              <a:t>Upaya</a:t>
            </a:r>
            <a:r>
              <a:rPr lang="en-SG" sz="2800" dirty="0" smtClean="0"/>
              <a:t> </a:t>
            </a:r>
            <a:r>
              <a:rPr lang="en-SG" sz="2800" dirty="0" err="1" smtClean="0"/>
              <a:t>Lainnya</a:t>
            </a:r>
            <a:r>
              <a:rPr lang="en-SG" sz="2800" dirty="0" smtClean="0"/>
              <a:t> (</a:t>
            </a:r>
            <a:r>
              <a:rPr lang="en-SG" sz="2800" dirty="0" err="1" smtClean="0"/>
              <a:t>gerakan-gerakan</a:t>
            </a:r>
            <a:r>
              <a:rPr lang="en-SG" sz="2800" dirty="0" smtClean="0"/>
              <a:t> </a:t>
            </a:r>
            <a:r>
              <a:rPr lang="en-SG" sz="2800" dirty="0" err="1" smtClean="0"/>
              <a:t>bersama</a:t>
            </a:r>
            <a:r>
              <a:rPr lang="en-SG" sz="2800" dirty="0" smtClean="0"/>
              <a:t> </a:t>
            </a:r>
            <a:r>
              <a:rPr lang="en-SG" sz="2800" dirty="0" err="1" smtClean="0"/>
              <a:t>dalam</a:t>
            </a:r>
            <a:r>
              <a:rPr lang="en-SG" sz="2800" dirty="0" smtClean="0"/>
              <a:t> </a:t>
            </a:r>
            <a:r>
              <a:rPr lang="en-SG" sz="2800" dirty="0" err="1" smtClean="0"/>
              <a:t>pelestarian</a:t>
            </a:r>
            <a:r>
              <a:rPr lang="en-SG" sz="2800" dirty="0" smtClean="0"/>
              <a:t> </a:t>
            </a:r>
            <a:r>
              <a:rPr lang="en-SG" sz="2800" dirty="0" err="1" smtClean="0"/>
              <a:t>linkungan</a:t>
            </a:r>
            <a:r>
              <a:rPr lang="en-SG" sz="2800" dirty="0" smtClean="0"/>
              <a:t> </a:t>
            </a:r>
            <a:r>
              <a:rPr lang="en-SG" sz="2800" dirty="0" err="1" smtClean="0"/>
              <a:t>hidup</a:t>
            </a:r>
            <a:r>
              <a:rPr lang="en-SG" sz="2800" dirty="0" smtClean="0"/>
              <a:t>)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094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122" name="Picture 2" descr="Natural Green Spring or Summer Season Abstract Nature Backgrounds for  Powerpoint Templates - PPT Backgrou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40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STANDARD III: PENERAPAN PENANAMAN SIKAP LAUDATO SI (PSLS)  UNTUK       MASYARAKAT SEKITAR SEKOLAH/ DAERAH .</a:t>
            </a:r>
          </a:p>
          <a:p>
            <a:pPr algn="ctr"/>
            <a:endParaRPr lang="en-SG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XI. Program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Kegiatan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Penanaman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Sikap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Laudato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Si (PSLS)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untuk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masyarakat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sekitar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Sekolah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daerah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.</a:t>
            </a:r>
          </a:p>
          <a:p>
            <a:endParaRPr lang="en-SG" dirty="0"/>
          </a:p>
          <a:p>
            <a:r>
              <a:rPr lang="en-SG" sz="2400" dirty="0"/>
              <a:t>38.	</a:t>
            </a:r>
            <a:r>
              <a:rPr lang="en-SG" sz="2400" dirty="0" err="1"/>
              <a:t>Tabel</a:t>
            </a:r>
            <a:r>
              <a:rPr lang="en-SG" sz="2400" dirty="0"/>
              <a:t> program </a:t>
            </a:r>
            <a:r>
              <a:rPr lang="en-SG" sz="2400" dirty="0" err="1"/>
              <a:t>kegiatan</a:t>
            </a:r>
            <a:r>
              <a:rPr lang="en-SG" sz="2400" dirty="0"/>
              <a:t> PSLS </a:t>
            </a:r>
            <a:r>
              <a:rPr lang="en-SG" sz="2400" dirty="0" err="1"/>
              <a:t>untuk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endParaRPr lang="en-SG" sz="2400" dirty="0"/>
          </a:p>
          <a:p>
            <a:r>
              <a:rPr lang="en-SG" sz="2400" dirty="0" smtClean="0"/>
              <a:t>39</a:t>
            </a:r>
            <a:r>
              <a:rPr lang="en-SG" sz="2400" dirty="0"/>
              <a:t>.	</a:t>
            </a:r>
            <a:r>
              <a:rPr lang="en-SG" sz="2400" dirty="0" err="1"/>
              <a:t>Bukti</a:t>
            </a:r>
            <a:r>
              <a:rPr lang="en-SG" sz="2400" dirty="0"/>
              <a:t> </a:t>
            </a:r>
            <a:r>
              <a:rPr lang="en-SG" sz="2400" dirty="0" err="1"/>
              <a:t>Pelaksanaannya</a:t>
            </a:r>
            <a:endParaRPr lang="en-SG" sz="2400" dirty="0"/>
          </a:p>
          <a:p>
            <a:endParaRPr lang="en-SG" sz="2400" dirty="0"/>
          </a:p>
          <a:p>
            <a:pPr algn="ctr"/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XII.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Jejaring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Kerja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Komunikasi</a:t>
            </a:r>
            <a:endParaRPr lang="en-SG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400" dirty="0"/>
          </a:p>
          <a:p>
            <a:r>
              <a:rPr lang="en-SG" sz="2400" dirty="0"/>
              <a:t>40.	</a:t>
            </a:r>
            <a:r>
              <a:rPr lang="en-SG" sz="2400" dirty="0" err="1"/>
              <a:t>Komunikasi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kerja</a:t>
            </a:r>
            <a:r>
              <a:rPr lang="en-SG" sz="2400" dirty="0"/>
              <a:t> </a:t>
            </a:r>
            <a:r>
              <a:rPr lang="en-SG" sz="2400" dirty="0" err="1"/>
              <a:t>sama</a:t>
            </a:r>
            <a:r>
              <a:rPr lang="en-SG" sz="2400" dirty="0"/>
              <a:t> </a:t>
            </a:r>
            <a:r>
              <a:rPr lang="en-SG" sz="2400" dirty="0" err="1"/>
              <a:t>dengan</a:t>
            </a:r>
            <a:r>
              <a:rPr lang="en-SG" sz="2400" dirty="0"/>
              <a:t> </a:t>
            </a:r>
            <a:r>
              <a:rPr lang="en-SG" sz="2400" dirty="0" err="1"/>
              <a:t>pihak</a:t>
            </a:r>
            <a:r>
              <a:rPr lang="en-SG" sz="2400" dirty="0"/>
              <a:t> </a:t>
            </a:r>
            <a:r>
              <a:rPr lang="en-SG" sz="2400" dirty="0" err="1"/>
              <a:t>terkait</a:t>
            </a:r>
            <a:r>
              <a:rPr lang="en-SG" sz="2400" dirty="0"/>
              <a:t> (</a:t>
            </a:r>
            <a:r>
              <a:rPr lang="en-SG" sz="2400" dirty="0" err="1"/>
              <a:t>Pertemuan</a:t>
            </a:r>
            <a:r>
              <a:rPr lang="en-SG" sz="2400" dirty="0"/>
              <a:t>, MOU, </a:t>
            </a:r>
            <a:r>
              <a:rPr lang="en-SG" sz="2400" dirty="0" err="1"/>
              <a:t>Kegiatan</a:t>
            </a:r>
            <a:r>
              <a:rPr lang="en-SG" sz="2400" dirty="0"/>
              <a:t> </a:t>
            </a:r>
            <a:r>
              <a:rPr lang="en-SG" sz="2400" dirty="0" err="1"/>
              <a:t>bersama</a:t>
            </a:r>
            <a:r>
              <a:rPr lang="en-SG" sz="2400" dirty="0"/>
              <a:t>)</a:t>
            </a:r>
          </a:p>
          <a:p>
            <a:r>
              <a:rPr lang="en-SG" sz="2400" dirty="0" smtClean="0"/>
              <a:t>41</a:t>
            </a:r>
            <a:r>
              <a:rPr lang="en-SG" sz="2400" dirty="0"/>
              <a:t>.	</a:t>
            </a:r>
            <a:r>
              <a:rPr lang="en-SG" sz="2400" dirty="0" err="1"/>
              <a:t>Penggunaan</a:t>
            </a:r>
            <a:r>
              <a:rPr lang="en-SG" sz="2400" dirty="0"/>
              <a:t> </a:t>
            </a:r>
            <a:r>
              <a:rPr lang="en-SG" sz="2400" dirty="0" err="1"/>
              <a:t>Medsos</a:t>
            </a:r>
            <a:r>
              <a:rPr lang="en-SG" sz="2400" dirty="0"/>
              <a:t> </a:t>
            </a:r>
            <a:r>
              <a:rPr lang="en-SG" sz="2400" dirty="0" err="1"/>
              <a:t>untuk</a:t>
            </a:r>
            <a:r>
              <a:rPr lang="en-SG" sz="2400" dirty="0"/>
              <a:t> </a:t>
            </a:r>
            <a:r>
              <a:rPr lang="en-SG" sz="2400" dirty="0" err="1"/>
              <a:t>Kegiatan-kegiatan</a:t>
            </a:r>
            <a:r>
              <a:rPr lang="en-SG" sz="2400" dirty="0"/>
              <a:t> </a:t>
            </a:r>
            <a:r>
              <a:rPr lang="en-SG" sz="2400" dirty="0" err="1" smtClean="0"/>
              <a:t>Penanaman</a:t>
            </a:r>
            <a:r>
              <a:rPr lang="en-SG" sz="2400" dirty="0" smtClean="0"/>
              <a:t> </a:t>
            </a:r>
            <a:r>
              <a:rPr lang="en-SG" sz="2400" dirty="0" err="1" smtClean="0"/>
              <a:t>Sikap</a:t>
            </a:r>
            <a:r>
              <a:rPr lang="en-SG" sz="2400" dirty="0" smtClean="0"/>
              <a:t> </a:t>
            </a:r>
            <a:r>
              <a:rPr lang="en-SG" sz="2400" dirty="0" err="1" smtClean="0"/>
              <a:t>Laudato</a:t>
            </a:r>
            <a:r>
              <a:rPr lang="en-SG" sz="2400" dirty="0" smtClean="0"/>
              <a:t> Si (PSLS) </a:t>
            </a:r>
            <a:r>
              <a:rPr lang="en-SG" sz="2400" dirty="0" err="1"/>
              <a:t>bersama</a:t>
            </a:r>
            <a:endParaRPr lang="en-SG" sz="2400" dirty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260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Nature Powerpoint Background Nature Presentation Template throughout Ppt  Template Background Nature23093 | Bunga cat air, Latar belakang, Power  point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591"/>
            <a:ext cx="12191999" cy="69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9702" y="2088042"/>
            <a:ext cx="99167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/>
              <a:t>XIII. </a:t>
            </a:r>
            <a:r>
              <a:rPr lang="en-SG" sz="3200" b="1" dirty="0" err="1"/>
              <a:t>Kampanye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Publikasi</a:t>
            </a:r>
            <a:r>
              <a:rPr lang="en-SG" sz="3200" b="1" dirty="0"/>
              <a:t> </a:t>
            </a:r>
          </a:p>
          <a:p>
            <a:endParaRPr lang="en-SG" dirty="0"/>
          </a:p>
          <a:p>
            <a:r>
              <a:rPr lang="en-SG" sz="2800" dirty="0" smtClean="0"/>
              <a:t>42. </a:t>
            </a:r>
            <a:r>
              <a:rPr lang="en-SG" sz="2800" dirty="0" err="1" smtClean="0"/>
              <a:t>Jumlah</a:t>
            </a:r>
            <a:r>
              <a:rPr lang="en-SG" sz="2800" dirty="0" smtClean="0"/>
              <a:t> </a:t>
            </a:r>
            <a:r>
              <a:rPr lang="en-SG" sz="2800" dirty="0" err="1"/>
              <a:t>Aksi-aksi</a:t>
            </a:r>
            <a:r>
              <a:rPr lang="en-SG" sz="2800" dirty="0"/>
              <a:t> </a:t>
            </a:r>
            <a:r>
              <a:rPr lang="en-SG" sz="2800" dirty="0" err="1"/>
              <a:t>Kampanye</a:t>
            </a:r>
            <a:r>
              <a:rPr lang="en-SG" sz="2800" dirty="0"/>
              <a:t> </a:t>
            </a:r>
          </a:p>
          <a:p>
            <a:endParaRPr lang="en-SG" sz="2800" dirty="0"/>
          </a:p>
          <a:p>
            <a:pPr marL="514350" indent="-514350">
              <a:buAutoNum type="arabicPeriod" startAt="43"/>
            </a:pPr>
            <a:r>
              <a:rPr lang="en-SG" sz="2800" dirty="0" err="1" smtClean="0"/>
              <a:t>Jumlah</a:t>
            </a:r>
            <a:r>
              <a:rPr lang="en-SG" sz="2800" dirty="0" smtClean="0"/>
              <a:t> </a:t>
            </a:r>
            <a:r>
              <a:rPr lang="en-SG" sz="2800" dirty="0" err="1"/>
              <a:t>Publikasi</a:t>
            </a:r>
            <a:r>
              <a:rPr lang="en-SG" sz="2800" dirty="0"/>
              <a:t> yang </a:t>
            </a:r>
            <a:r>
              <a:rPr lang="en-SG" sz="2800" dirty="0" err="1"/>
              <a:t>digunakan</a:t>
            </a:r>
            <a:r>
              <a:rPr lang="en-SG" sz="2800" dirty="0"/>
              <a:t> </a:t>
            </a:r>
            <a:r>
              <a:rPr lang="en-SG" sz="2800" dirty="0" err="1"/>
              <a:t>untuk</a:t>
            </a:r>
            <a:r>
              <a:rPr lang="en-SG" sz="2800" dirty="0"/>
              <a:t> </a:t>
            </a:r>
            <a:r>
              <a:rPr lang="en-SG" sz="2800" dirty="0" err="1"/>
              <a:t>memuat</a:t>
            </a:r>
            <a:r>
              <a:rPr lang="en-SG" sz="2800" dirty="0"/>
              <a:t> info </a:t>
            </a:r>
            <a:r>
              <a:rPr lang="en-SG" sz="2800" dirty="0" err="1" smtClean="0"/>
              <a:t>Penanaman</a:t>
            </a:r>
            <a:r>
              <a:rPr lang="en-SG" sz="2800" dirty="0" smtClean="0"/>
              <a:t> </a:t>
            </a:r>
            <a:r>
              <a:rPr lang="en-SG" sz="2800" dirty="0" err="1" smtClean="0"/>
              <a:t>Sikap</a:t>
            </a:r>
            <a:r>
              <a:rPr lang="en-SG" sz="2800" dirty="0" smtClean="0"/>
              <a:t> </a:t>
            </a:r>
            <a:r>
              <a:rPr lang="en-SG" sz="2800" dirty="0" err="1" smtClean="0"/>
              <a:t>Laudato</a:t>
            </a:r>
            <a:r>
              <a:rPr lang="en-SG" sz="2800" dirty="0" smtClean="0"/>
              <a:t> Si (PSLS)</a:t>
            </a:r>
          </a:p>
          <a:p>
            <a:r>
              <a:rPr lang="en-SG" sz="2800" dirty="0"/>
              <a:t> </a:t>
            </a:r>
            <a:r>
              <a:rPr lang="en-SG" sz="2800" dirty="0" smtClean="0"/>
              <a:t>    (</a:t>
            </a:r>
            <a:r>
              <a:rPr lang="en-SG" sz="2800" dirty="0" err="1"/>
              <a:t>Pertemuan</a:t>
            </a:r>
            <a:r>
              <a:rPr lang="en-SG" sz="2800" dirty="0"/>
              <a:t>, web, </a:t>
            </a:r>
            <a:r>
              <a:rPr lang="en-SG" sz="2800" dirty="0" err="1"/>
              <a:t>aplikasi,instagram</a:t>
            </a:r>
            <a:r>
              <a:rPr lang="en-SG" sz="2800" dirty="0"/>
              <a:t>, FB, Tweet, </a:t>
            </a:r>
            <a:r>
              <a:rPr lang="en-SG" sz="2800" dirty="0" err="1"/>
              <a:t>dll</a:t>
            </a:r>
            <a:r>
              <a:rPr lang="en-SG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5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3314" name="Picture 2" descr="Flying Butterflies on Green Summer Background | Summer backgrounds, Green  nature, Nature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5008" y="661605"/>
            <a:ext cx="1000259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/>
              <a:t>STANDARD IV: PEMANTAUAN, EVALUASI DAN TINDAK LANJUT</a:t>
            </a:r>
          </a:p>
          <a:p>
            <a:endParaRPr lang="en-SG" dirty="0"/>
          </a:p>
          <a:p>
            <a:r>
              <a:rPr lang="en-SG" sz="3200" b="1" dirty="0"/>
              <a:t>XIV. </a:t>
            </a:r>
            <a:r>
              <a:rPr lang="en-SG" sz="3200" b="1" dirty="0" err="1"/>
              <a:t>Pemantauan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Evaluasi</a:t>
            </a:r>
            <a:endParaRPr lang="en-SG" sz="3200" b="1" dirty="0"/>
          </a:p>
          <a:p>
            <a:endParaRPr lang="en-SG" dirty="0"/>
          </a:p>
          <a:p>
            <a:r>
              <a:rPr lang="en-SG" sz="2800" dirty="0"/>
              <a:t>44.	</a:t>
            </a:r>
            <a:r>
              <a:rPr lang="en-SG" sz="2800" dirty="0" err="1"/>
              <a:t>Prosentase</a:t>
            </a:r>
            <a:r>
              <a:rPr lang="en-SG" sz="2800" dirty="0"/>
              <a:t> (%) </a:t>
            </a:r>
            <a:r>
              <a:rPr lang="en-SG" sz="2800" dirty="0" err="1"/>
              <a:t>Keterlaksanaan</a:t>
            </a:r>
            <a:r>
              <a:rPr lang="en-SG" sz="2800" dirty="0"/>
              <a:t> program </a:t>
            </a:r>
            <a:r>
              <a:rPr lang="en-SG" sz="2800" dirty="0" err="1"/>
              <a:t>kegiatan</a:t>
            </a:r>
            <a:r>
              <a:rPr lang="en-SG" sz="2800" dirty="0"/>
              <a:t> </a:t>
            </a:r>
          </a:p>
          <a:p>
            <a:endParaRPr lang="en-SG" sz="2800" dirty="0"/>
          </a:p>
          <a:p>
            <a:r>
              <a:rPr lang="en-SG" sz="2800" dirty="0"/>
              <a:t>45.	Check list </a:t>
            </a:r>
            <a:r>
              <a:rPr lang="en-SG" sz="2800" dirty="0" err="1"/>
              <a:t>Pemantauan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err="1"/>
              <a:t>evaluasinya</a:t>
            </a:r>
            <a:endParaRPr lang="en-SG" sz="2800" dirty="0"/>
          </a:p>
          <a:p>
            <a:endParaRPr lang="en-SG" sz="2800" dirty="0"/>
          </a:p>
          <a:p>
            <a:pPr marL="514350" indent="-514350">
              <a:buAutoNum type="arabicPeriod" startAt="46"/>
            </a:pPr>
            <a:r>
              <a:rPr lang="en-SG" sz="2800" dirty="0" err="1" smtClean="0"/>
              <a:t>Periode</a:t>
            </a:r>
            <a:r>
              <a:rPr lang="en-SG" sz="2800" dirty="0" smtClean="0"/>
              <a:t> </a:t>
            </a:r>
            <a:r>
              <a:rPr lang="en-SG" sz="2800" dirty="0" err="1"/>
              <a:t>Pelaksanaan</a:t>
            </a:r>
            <a:r>
              <a:rPr lang="en-SG" sz="2800" dirty="0"/>
              <a:t> </a:t>
            </a:r>
            <a:r>
              <a:rPr lang="en-SG" sz="2800" dirty="0" err="1"/>
              <a:t>Pemantauan</a:t>
            </a:r>
            <a:r>
              <a:rPr lang="en-SG" sz="2800" dirty="0"/>
              <a:t> ( 3x </a:t>
            </a:r>
            <a:r>
              <a:rPr lang="en-SG" sz="2800" dirty="0" err="1"/>
              <a:t>setahun</a:t>
            </a:r>
            <a:r>
              <a:rPr lang="en-SG" sz="2800" dirty="0"/>
              <a:t>, 2x </a:t>
            </a:r>
            <a:r>
              <a:rPr lang="en-SG" sz="2800" dirty="0" err="1" smtClean="0"/>
              <a:t>Setahun</a:t>
            </a:r>
            <a:endParaRPr lang="en-SG" sz="2800" dirty="0" smtClean="0"/>
          </a:p>
          <a:p>
            <a:r>
              <a:rPr lang="en-SG" sz="2800" dirty="0"/>
              <a:t> </a:t>
            </a:r>
            <a:r>
              <a:rPr lang="en-SG" sz="2800" dirty="0" smtClean="0"/>
              <a:t>    </a:t>
            </a:r>
            <a:r>
              <a:rPr lang="en-SG" sz="2800" dirty="0" err="1"/>
              <a:t>dan</a:t>
            </a:r>
            <a:r>
              <a:rPr lang="en-SG" sz="2800" dirty="0"/>
              <a:t> 1x </a:t>
            </a:r>
            <a:r>
              <a:rPr lang="en-SG" sz="2800" dirty="0" err="1"/>
              <a:t>setahun</a:t>
            </a:r>
            <a:r>
              <a:rPr lang="en-SG" sz="2800" dirty="0"/>
              <a:t>)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573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4340" name="Picture 4" descr="Flowers green leaves spring background HD picture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13774" y="793561"/>
            <a:ext cx="110249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/>
              <a:t>XV.  </a:t>
            </a:r>
            <a:r>
              <a:rPr lang="en-SG" sz="3200" b="1" dirty="0" err="1"/>
              <a:t>Pembentukan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Pemberdayaan</a:t>
            </a:r>
            <a:r>
              <a:rPr lang="en-SG" sz="3200" b="1" dirty="0"/>
              <a:t> Kader PSLS </a:t>
            </a:r>
            <a:r>
              <a:rPr lang="en-SG" sz="3200" b="1" dirty="0" err="1"/>
              <a:t>Sekolah</a:t>
            </a:r>
            <a:r>
              <a:rPr lang="en-SG" sz="3200" b="1" dirty="0"/>
              <a:t> (Minimal 10 % </a:t>
            </a:r>
            <a:r>
              <a:rPr lang="en-SG" sz="3200" b="1" dirty="0" err="1"/>
              <a:t>dari</a:t>
            </a:r>
            <a:r>
              <a:rPr lang="en-SG" sz="3200" b="1" dirty="0"/>
              <a:t> </a:t>
            </a:r>
            <a:r>
              <a:rPr lang="en-SG" sz="3200" b="1" dirty="0" err="1"/>
              <a:t>seluruh</a:t>
            </a:r>
            <a:r>
              <a:rPr lang="en-SG" sz="3200" b="1" dirty="0"/>
              <a:t> </a:t>
            </a:r>
            <a:r>
              <a:rPr lang="en-SG" sz="3200" b="1" dirty="0" err="1" smtClean="0"/>
              <a:t>warga</a:t>
            </a:r>
            <a:r>
              <a:rPr lang="en-SG" sz="3200" b="1" dirty="0" smtClean="0"/>
              <a:t> </a:t>
            </a:r>
            <a:r>
              <a:rPr lang="en-SG" sz="3200" b="1" dirty="0" err="1"/>
              <a:t>sekolah</a:t>
            </a:r>
            <a:r>
              <a:rPr lang="en-SG" sz="3200" b="1" dirty="0"/>
              <a:t>)</a:t>
            </a:r>
          </a:p>
          <a:p>
            <a:endParaRPr lang="en-SG" dirty="0"/>
          </a:p>
          <a:p>
            <a:r>
              <a:rPr lang="en-SG" sz="2800" dirty="0"/>
              <a:t>47.	</a:t>
            </a:r>
            <a:r>
              <a:rPr lang="en-SG" sz="2800" dirty="0" err="1"/>
              <a:t>Jumlah</a:t>
            </a:r>
            <a:r>
              <a:rPr lang="en-SG" sz="2800" dirty="0"/>
              <a:t> Kader Guru</a:t>
            </a:r>
          </a:p>
          <a:p>
            <a:endParaRPr lang="en-SG" sz="2800" dirty="0"/>
          </a:p>
          <a:p>
            <a:r>
              <a:rPr lang="en-SG" sz="2800" dirty="0"/>
              <a:t>48.	</a:t>
            </a:r>
            <a:r>
              <a:rPr lang="en-SG" sz="2800" dirty="0" err="1"/>
              <a:t>Jumlah</a:t>
            </a:r>
            <a:r>
              <a:rPr lang="en-SG" sz="2800" dirty="0"/>
              <a:t> Kader </a:t>
            </a:r>
            <a:r>
              <a:rPr lang="en-SG" sz="2800" dirty="0" err="1"/>
              <a:t>siswa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/>
              <a:t>49.	</a:t>
            </a:r>
            <a:r>
              <a:rPr lang="en-SG" sz="2800" dirty="0" err="1"/>
              <a:t>Jumlah</a:t>
            </a:r>
            <a:r>
              <a:rPr lang="en-SG" sz="2800" dirty="0"/>
              <a:t> Kader </a:t>
            </a:r>
            <a:r>
              <a:rPr lang="en-SG" sz="2800" dirty="0" err="1"/>
              <a:t>staf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err="1"/>
              <a:t>Karyawan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/>
              <a:t>50.	</a:t>
            </a:r>
            <a:r>
              <a:rPr lang="en-SG" sz="2800" dirty="0" err="1"/>
              <a:t>Jumlah</a:t>
            </a:r>
            <a:r>
              <a:rPr lang="en-SG" sz="2800" dirty="0"/>
              <a:t> Kader </a:t>
            </a:r>
            <a:r>
              <a:rPr lang="en-SG" sz="2800" dirty="0" err="1"/>
              <a:t>Mitra</a:t>
            </a:r>
            <a:r>
              <a:rPr lang="en-SG" sz="2800" dirty="0"/>
              <a:t> </a:t>
            </a:r>
            <a:r>
              <a:rPr lang="en-SG" sz="2800" dirty="0" err="1"/>
              <a:t>Kerja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Orang </a:t>
            </a:r>
            <a:r>
              <a:rPr lang="en-SG" sz="2800" dirty="0" err="1"/>
              <a:t>Tua</a:t>
            </a:r>
            <a:r>
              <a:rPr lang="en-SG" sz="2800" dirty="0"/>
              <a:t> murid</a:t>
            </a: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1920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50" name="Picture 2" descr="Most Viewed Free PPT Backgrounds for PowerPoint Templates | Background  powerpoint, Green grass background,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-60554"/>
            <a:ext cx="12191999" cy="751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800" b="1" dirty="0">
                <a:solidFill>
                  <a:schemeClr val="bg1"/>
                </a:solidFill>
              </a:rPr>
              <a:t>Penyimpanan          File  Bukti  Kuesioner Dengan Membuat  Folder  </a:t>
            </a:r>
            <a:r>
              <a:rPr lang="ms-MY" sz="2800" b="1" dirty="0" smtClean="0">
                <a:solidFill>
                  <a:schemeClr val="bg1"/>
                </a:solidFill>
              </a:rPr>
              <a:t>dgn Nama :          </a:t>
            </a:r>
            <a:endParaRPr lang="en-SG" sz="2800" dirty="0">
              <a:solidFill>
                <a:schemeClr val="bg1"/>
              </a:solidFill>
            </a:endParaRPr>
          </a:p>
          <a:p>
            <a:pPr lvl="0"/>
            <a:r>
              <a:rPr lang="ms-MY" sz="2800" dirty="0" smtClean="0">
                <a:solidFill>
                  <a:schemeClr val="bg1"/>
                </a:solidFill>
              </a:rPr>
              <a:t>1. Data </a:t>
            </a:r>
            <a:r>
              <a:rPr lang="ms-MY" sz="2800" dirty="0">
                <a:solidFill>
                  <a:schemeClr val="bg1"/>
                </a:solidFill>
              </a:rPr>
              <a:t>Sekolah (Profile Sekolah dan Spirit Sekolah)</a:t>
            </a:r>
            <a:endParaRPr lang="en-SG" sz="2800" dirty="0">
              <a:solidFill>
                <a:schemeClr val="bg1"/>
              </a:solidFill>
            </a:endParaRPr>
          </a:p>
          <a:p>
            <a:pPr lvl="0"/>
            <a:r>
              <a:rPr lang="ms-MY" sz="2800" dirty="0" smtClean="0">
                <a:solidFill>
                  <a:schemeClr val="bg1"/>
                </a:solidFill>
              </a:rPr>
              <a:t>2. Rencana </a:t>
            </a:r>
            <a:r>
              <a:rPr lang="ms-MY" sz="2800" dirty="0">
                <a:solidFill>
                  <a:schemeClr val="bg1"/>
                </a:solidFill>
              </a:rPr>
              <a:t>Aksi </a:t>
            </a:r>
            <a:r>
              <a:rPr lang="ms-MY" sz="2800" dirty="0" smtClean="0"/>
              <a:t>Penanaman Sikap Laudato Si </a:t>
            </a:r>
            <a:r>
              <a:rPr lang="ms-MY" sz="2800" dirty="0">
                <a:solidFill>
                  <a:schemeClr val="bg1"/>
                </a:solidFill>
              </a:rPr>
              <a:t>Lingkungan Hidup</a:t>
            </a:r>
            <a:endParaRPr lang="en-SG" sz="2800" dirty="0">
              <a:solidFill>
                <a:schemeClr val="bg1"/>
              </a:solidFill>
            </a:endParaRPr>
          </a:p>
          <a:p>
            <a:pPr lvl="0"/>
            <a:r>
              <a:rPr lang="ms-MY" sz="2800" dirty="0" smtClean="0"/>
              <a:t>3. DOK </a:t>
            </a:r>
            <a:r>
              <a:rPr lang="ms-MY" sz="2800" dirty="0"/>
              <a:t>1 KTSP</a:t>
            </a:r>
            <a:endParaRPr lang="en-SG" sz="2800" dirty="0"/>
          </a:p>
          <a:p>
            <a:pPr lvl="0"/>
            <a:r>
              <a:rPr lang="ms-MY" sz="2800" dirty="0" smtClean="0"/>
              <a:t>4. RPP </a:t>
            </a:r>
            <a:r>
              <a:rPr lang="ms-MY" sz="2800" dirty="0"/>
              <a:t>berbasis Lingkungan Hidup (min. 3 Mapel)</a:t>
            </a:r>
            <a:endParaRPr lang="en-SG" sz="2800" dirty="0"/>
          </a:p>
          <a:p>
            <a:pPr lvl="0"/>
            <a:r>
              <a:rPr lang="ms-MY" sz="2800" dirty="0" smtClean="0"/>
              <a:t>5. Kebersihan </a:t>
            </a:r>
            <a:r>
              <a:rPr lang="ms-MY" sz="2800" dirty="0"/>
              <a:t>Sanitasi Drainase</a:t>
            </a:r>
            <a:endParaRPr lang="en-SG" sz="2800" dirty="0"/>
          </a:p>
          <a:p>
            <a:pPr lvl="0"/>
            <a:r>
              <a:rPr lang="ms-MY" sz="2800" dirty="0" smtClean="0"/>
              <a:t>6. Pengelolaan </a:t>
            </a:r>
            <a:r>
              <a:rPr lang="ms-MY" sz="2800" dirty="0"/>
              <a:t>Sampah</a:t>
            </a:r>
            <a:endParaRPr lang="en-SG" sz="2800" dirty="0"/>
          </a:p>
          <a:p>
            <a:pPr lvl="0"/>
            <a:r>
              <a:rPr lang="ms-MY" sz="2800" dirty="0" smtClean="0"/>
              <a:t>7. Pemeliharaaan </a:t>
            </a:r>
            <a:r>
              <a:rPr lang="ms-MY" sz="2800" dirty="0"/>
              <a:t>Pohon </a:t>
            </a:r>
            <a:r>
              <a:rPr lang="ms-MY" sz="2800" dirty="0" smtClean="0"/>
              <a:t>dan Tanaman </a:t>
            </a:r>
            <a:r>
              <a:rPr lang="ms-MY" sz="2800" dirty="0"/>
              <a:t>(Penghijauan)</a:t>
            </a:r>
            <a:endParaRPr lang="en-SG" sz="2800" dirty="0"/>
          </a:p>
          <a:p>
            <a:pPr lvl="0"/>
            <a:r>
              <a:rPr lang="ms-MY" sz="2800" dirty="0" smtClean="0"/>
              <a:t>8. Konservasi </a:t>
            </a:r>
            <a:r>
              <a:rPr lang="ms-MY" sz="2800" dirty="0"/>
              <a:t>Air</a:t>
            </a:r>
            <a:endParaRPr lang="en-SG" sz="2800" dirty="0"/>
          </a:p>
          <a:p>
            <a:pPr lvl="0"/>
            <a:r>
              <a:rPr lang="ms-MY" sz="2800" dirty="0" smtClean="0"/>
              <a:t>9. Konservasi </a:t>
            </a:r>
            <a:r>
              <a:rPr lang="ms-MY" sz="2800" dirty="0"/>
              <a:t>Energi</a:t>
            </a:r>
            <a:endParaRPr lang="en-SG" sz="2800" dirty="0"/>
          </a:p>
          <a:p>
            <a:pPr lvl="0"/>
            <a:r>
              <a:rPr lang="ms-MY" sz="2800" dirty="0" smtClean="0"/>
              <a:t>10. Inovasi  </a:t>
            </a:r>
            <a:r>
              <a:rPr lang="ms-MY" sz="2800" dirty="0"/>
              <a:t>Terkait Penanaman Sikap Laudato Si  (PSLS)</a:t>
            </a:r>
            <a:endParaRPr lang="en-SG" sz="2800" dirty="0"/>
          </a:p>
          <a:p>
            <a:pPr lvl="0"/>
            <a:r>
              <a:rPr lang="ms-MY" sz="2800" dirty="0" smtClean="0"/>
              <a:t>11. Penerapan </a:t>
            </a:r>
            <a:r>
              <a:rPr lang="ms-MY" sz="2800" dirty="0"/>
              <a:t>Penanaman Sikap Laudato Si </a:t>
            </a:r>
            <a:r>
              <a:rPr lang="ms-MY" sz="2800" dirty="0" smtClean="0"/>
              <a:t>(PSLS) </a:t>
            </a:r>
            <a:r>
              <a:rPr lang="ms-MY" sz="2800" dirty="0"/>
              <a:t>di Masyarakat</a:t>
            </a:r>
            <a:endParaRPr lang="en-SG" sz="2800" dirty="0"/>
          </a:p>
          <a:p>
            <a:pPr lvl="0"/>
            <a:r>
              <a:rPr lang="ms-MY" sz="2800" dirty="0" smtClean="0"/>
              <a:t>12. Jejaring </a:t>
            </a:r>
            <a:r>
              <a:rPr lang="ms-MY" sz="2800" dirty="0"/>
              <a:t>Kerja dan komunikasi (kemitraan)</a:t>
            </a:r>
            <a:endParaRPr lang="en-SG" sz="2800" dirty="0"/>
          </a:p>
          <a:p>
            <a:pPr lvl="0"/>
            <a:r>
              <a:rPr lang="ms-MY" sz="2800" dirty="0" smtClean="0"/>
              <a:t>13. Kampanye </a:t>
            </a:r>
            <a:r>
              <a:rPr lang="ms-MY" sz="2800" dirty="0"/>
              <a:t>Penanaman Sikap Laudato Si </a:t>
            </a:r>
            <a:r>
              <a:rPr lang="ms-MY" sz="2800" dirty="0" smtClean="0"/>
              <a:t>(PSLS) </a:t>
            </a:r>
            <a:r>
              <a:rPr lang="ms-MY" sz="2800" dirty="0"/>
              <a:t>Publikasi</a:t>
            </a:r>
            <a:endParaRPr lang="en-SG" sz="2800" dirty="0"/>
          </a:p>
          <a:p>
            <a:pPr lvl="0"/>
            <a:r>
              <a:rPr lang="ms-MY" sz="2800" dirty="0" smtClean="0"/>
              <a:t>14. Pembentukan </a:t>
            </a:r>
            <a:r>
              <a:rPr lang="ms-MY" sz="2800" dirty="0"/>
              <a:t>pemberdayaan Kader </a:t>
            </a:r>
            <a:r>
              <a:rPr lang="ms-MY" sz="2800" dirty="0"/>
              <a:t>Penanaman Sikap Laudato Si </a:t>
            </a:r>
            <a:r>
              <a:rPr lang="ms-MY" sz="2800" dirty="0" smtClean="0"/>
              <a:t>PSLS</a:t>
            </a:r>
            <a:endParaRPr lang="en-SG" sz="2800" dirty="0"/>
          </a:p>
          <a:p>
            <a:pPr lvl="0"/>
            <a:r>
              <a:rPr lang="ms-MY" sz="2800" dirty="0" smtClean="0"/>
              <a:t>15. Pemantauan </a:t>
            </a:r>
            <a:r>
              <a:rPr lang="ms-MY" sz="2800" dirty="0"/>
              <a:t>dan Evaluasi</a:t>
            </a:r>
            <a:endParaRPr lang="en-SG" sz="2800" dirty="0"/>
          </a:p>
          <a:p>
            <a:pPr>
              <a:lnSpc>
                <a:spcPts val="4070"/>
              </a:lnSpc>
              <a:spcAft>
                <a:spcPts val="0"/>
              </a:spcAft>
            </a:pPr>
            <a:endParaRPr lang="en-SG" sz="2800" spc="-5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533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atural Green Spring or Summer Season Abstract Nature Backgrounds for 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96214"/>
            <a:ext cx="1218770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STANDAR I. RENCANA GERAKAN LAUDATO SI</a:t>
            </a:r>
          </a:p>
          <a:p>
            <a:r>
              <a:rPr lang="en-SG" sz="2800" dirty="0" err="1" smtClean="0">
                <a:solidFill>
                  <a:schemeClr val="bg1"/>
                </a:solidFill>
              </a:rPr>
              <a:t>Bukti</a:t>
            </a:r>
            <a:r>
              <a:rPr lang="en-SG" sz="2800" dirty="0" smtClean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</a:rPr>
              <a:t>yang </a:t>
            </a:r>
            <a:r>
              <a:rPr lang="en-SG" sz="2800" dirty="0" err="1">
                <a:solidFill>
                  <a:schemeClr val="bg1"/>
                </a:solidFill>
              </a:rPr>
              <a:t>harus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 err="1">
                <a:solidFill>
                  <a:schemeClr val="bg1"/>
                </a:solidFill>
              </a:rPr>
              <a:t>dipe</a:t>
            </a:r>
            <a:r>
              <a:rPr lang="en-SG" sz="2800" dirty="0" err="1"/>
              <a:t>rsiapkan</a:t>
            </a:r>
            <a:r>
              <a:rPr lang="en-SG" sz="2800" dirty="0"/>
              <a:t> ( file </a:t>
            </a:r>
            <a:r>
              <a:rPr lang="en-SG" sz="2800" dirty="0" err="1"/>
              <a:t>bisa</a:t>
            </a:r>
            <a:r>
              <a:rPr lang="en-SG" sz="2800" dirty="0"/>
              <a:t> </a:t>
            </a:r>
            <a:r>
              <a:rPr lang="en-SG" sz="2800" dirty="0" err="1"/>
              <a:t>dalam</a:t>
            </a:r>
            <a:r>
              <a:rPr lang="en-SG" sz="2800" dirty="0"/>
              <a:t> </a:t>
            </a:r>
            <a:r>
              <a:rPr lang="en-SG" sz="2800" dirty="0" err="1"/>
              <a:t>bentuk</a:t>
            </a:r>
            <a:r>
              <a:rPr lang="en-SG" sz="2800" dirty="0"/>
              <a:t> </a:t>
            </a:r>
            <a:r>
              <a:rPr lang="en-SG" sz="2800" dirty="0" err="1"/>
              <a:t>dokumen</a:t>
            </a:r>
            <a:r>
              <a:rPr lang="en-SG" sz="2800" dirty="0"/>
              <a:t>, </a:t>
            </a:r>
            <a:r>
              <a:rPr lang="en-SG" sz="2800" dirty="0" err="1"/>
              <a:t>catatan</a:t>
            </a:r>
            <a:r>
              <a:rPr lang="en-SG" sz="2800" dirty="0"/>
              <a:t>, </a:t>
            </a:r>
          </a:p>
          <a:p>
            <a:r>
              <a:rPr lang="en-SG" sz="2800" dirty="0" err="1" smtClean="0">
                <a:solidFill>
                  <a:schemeClr val="bg1"/>
                </a:solidFill>
              </a:rPr>
              <a:t>notulen</a:t>
            </a:r>
            <a:r>
              <a:rPr lang="en-SG" sz="2800" dirty="0" smtClean="0">
                <a:solidFill>
                  <a:schemeClr val="bg1"/>
                </a:solidFill>
              </a:rPr>
              <a:t>, </a:t>
            </a:r>
            <a:r>
              <a:rPr lang="en-SG" sz="2800" dirty="0" err="1" smtClean="0">
                <a:solidFill>
                  <a:schemeClr val="bg1"/>
                </a:solidFill>
              </a:rPr>
              <a:t>Berita</a:t>
            </a:r>
            <a:r>
              <a:rPr lang="en-SG" sz="2800" dirty="0" smtClean="0">
                <a:solidFill>
                  <a:schemeClr val="bg1"/>
                </a:solidFill>
              </a:rPr>
              <a:t> acara</a:t>
            </a:r>
            <a:r>
              <a:rPr lang="en-SG" sz="2800" dirty="0" smtClean="0"/>
              <a:t>, </a:t>
            </a:r>
            <a:r>
              <a:rPr lang="en-SG" sz="2800" dirty="0" err="1" smtClean="0"/>
              <a:t>daftar-daftar</a:t>
            </a:r>
            <a:r>
              <a:rPr lang="en-SG" sz="2800" dirty="0" smtClean="0"/>
              <a:t>, </a:t>
            </a:r>
            <a:r>
              <a:rPr lang="en-SG" sz="2800" dirty="0" err="1" smtClean="0"/>
              <a:t>tabel</a:t>
            </a:r>
            <a:r>
              <a:rPr lang="en-SG" sz="2800" dirty="0" smtClean="0"/>
              <a:t>, </a:t>
            </a:r>
            <a:r>
              <a:rPr lang="en-SG" sz="2800" dirty="0" err="1" smtClean="0"/>
              <a:t>foto</a:t>
            </a:r>
            <a:r>
              <a:rPr lang="en-SG" sz="2800" dirty="0" smtClean="0"/>
              <a:t>, slide/ PPT, </a:t>
            </a:r>
            <a:r>
              <a:rPr lang="en-SG" sz="2800" dirty="0" err="1" smtClean="0"/>
              <a:t>Vidio</a:t>
            </a:r>
            <a:r>
              <a:rPr lang="en-SG" dirty="0" smtClean="0"/>
              <a:t>, </a:t>
            </a:r>
            <a:r>
              <a:rPr lang="en-SG" dirty="0" err="1" smtClean="0"/>
              <a:t>dll</a:t>
            </a:r>
            <a:r>
              <a:rPr lang="en-SG" dirty="0" smtClean="0"/>
              <a:t>)</a:t>
            </a:r>
          </a:p>
          <a:p>
            <a:endParaRPr lang="en-SG" dirty="0"/>
          </a:p>
          <a:p>
            <a:pPr algn="ctr"/>
            <a:r>
              <a:rPr lang="en-SG" sz="3200" b="1" dirty="0" err="1"/>
              <a:t>I.Data</a:t>
            </a:r>
            <a:r>
              <a:rPr lang="en-SG" sz="3200" b="1" dirty="0"/>
              <a:t> </a:t>
            </a:r>
            <a:r>
              <a:rPr lang="en-SG" sz="3200" b="1" dirty="0" err="1"/>
              <a:t>Sekolah</a:t>
            </a:r>
            <a:r>
              <a:rPr lang="en-SG" sz="3200" b="1" dirty="0"/>
              <a:t> (Profile </a:t>
            </a:r>
            <a:r>
              <a:rPr lang="en-SG" sz="3200" b="1" dirty="0" err="1"/>
              <a:t>Sekolah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Spirit </a:t>
            </a:r>
            <a:r>
              <a:rPr lang="en-SG" sz="3200" b="1" dirty="0" err="1"/>
              <a:t>Sekolah</a:t>
            </a:r>
            <a:endParaRPr lang="en-SG" sz="3200" b="1" dirty="0"/>
          </a:p>
          <a:p>
            <a:r>
              <a:rPr lang="en-SG" dirty="0"/>
              <a:t>1.	</a:t>
            </a:r>
            <a:r>
              <a:rPr lang="en-SG" sz="2400" dirty="0"/>
              <a:t>Profile </a:t>
            </a:r>
            <a:r>
              <a:rPr lang="en-SG" sz="2400" dirty="0" err="1"/>
              <a:t>Sekolah</a:t>
            </a:r>
            <a:r>
              <a:rPr lang="en-SG" sz="2400" dirty="0"/>
              <a:t> (</a:t>
            </a:r>
            <a:r>
              <a:rPr lang="en-SG" sz="2400" dirty="0" err="1" smtClean="0"/>
              <a:t>mengarah</a:t>
            </a:r>
            <a:r>
              <a:rPr lang="en-SG" sz="2400" dirty="0" smtClean="0"/>
              <a:t> </a:t>
            </a:r>
            <a:r>
              <a:rPr lang="en-SG" sz="2400" dirty="0" err="1" smtClean="0"/>
              <a:t>pada</a:t>
            </a:r>
            <a:r>
              <a:rPr lang="en-SG" sz="2400" dirty="0" smtClean="0"/>
              <a:t> </a:t>
            </a:r>
            <a:r>
              <a:rPr lang="en-SG" sz="2400" dirty="0" err="1" smtClean="0"/>
              <a:t>Laudato</a:t>
            </a:r>
            <a:r>
              <a:rPr lang="en-SG" sz="2400" dirty="0" smtClean="0"/>
              <a:t> </a:t>
            </a:r>
            <a:r>
              <a:rPr lang="en-SG" sz="2400" dirty="0" err="1" smtClean="0"/>
              <a:t>si</a:t>
            </a:r>
            <a:r>
              <a:rPr lang="en-SG" sz="2400" dirty="0" smtClean="0"/>
              <a:t>)</a:t>
            </a:r>
            <a:endParaRPr lang="en-SG" sz="2400" dirty="0"/>
          </a:p>
          <a:p>
            <a:pPr marL="457200" indent="-457200">
              <a:buAutoNum type="arabicPeriod" startAt="2"/>
            </a:pPr>
            <a:r>
              <a:rPr lang="en-SG" sz="2400" dirty="0" smtClean="0"/>
              <a:t>Spirit </a:t>
            </a:r>
            <a:r>
              <a:rPr lang="en-SG" sz="2400" dirty="0" err="1" smtClean="0"/>
              <a:t>sekolah</a:t>
            </a:r>
            <a:r>
              <a:rPr lang="en-SG" sz="2400" dirty="0" smtClean="0"/>
              <a:t> (</a:t>
            </a:r>
            <a:r>
              <a:rPr lang="en-SG" sz="2400" dirty="0" err="1" smtClean="0"/>
              <a:t>renstra</a:t>
            </a:r>
            <a:r>
              <a:rPr lang="en-SG" sz="2400" dirty="0"/>
              <a:t>, </a:t>
            </a:r>
            <a:r>
              <a:rPr lang="en-SG" sz="2400" dirty="0" err="1"/>
              <a:t>semboyan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moto </a:t>
            </a:r>
            <a:r>
              <a:rPr lang="en-SG" sz="2400" dirty="0" err="1" smtClean="0"/>
              <a:t>sekolah</a:t>
            </a:r>
            <a:r>
              <a:rPr lang="en-SG" sz="2400" dirty="0" smtClean="0"/>
              <a:t>, </a:t>
            </a:r>
            <a:r>
              <a:rPr lang="en-SG" sz="2400" dirty="0" err="1" smtClean="0"/>
              <a:t>dll</a:t>
            </a:r>
            <a:r>
              <a:rPr lang="en-SG" sz="2400" dirty="0" smtClean="0"/>
              <a:t>)</a:t>
            </a:r>
            <a:endParaRPr lang="en-SG" sz="2400" dirty="0" smtClean="0"/>
          </a:p>
          <a:p>
            <a:pPr marL="342900" indent="-342900">
              <a:buAutoNum type="arabicPeriod" startAt="2"/>
            </a:pPr>
            <a:endParaRPr lang="en-SG" dirty="0"/>
          </a:p>
          <a:p>
            <a:pPr algn="ctr"/>
            <a:r>
              <a:rPr lang="en-SG" sz="3200" b="1" dirty="0"/>
              <a:t>II. .</a:t>
            </a:r>
            <a:r>
              <a:rPr lang="en-SG" sz="3200" b="1" dirty="0" err="1"/>
              <a:t>Rencana</a:t>
            </a:r>
            <a:r>
              <a:rPr lang="en-SG" sz="3200" b="1" dirty="0"/>
              <a:t> </a:t>
            </a:r>
            <a:r>
              <a:rPr lang="en-SG" sz="3200" b="1" dirty="0" err="1"/>
              <a:t>Aksi</a:t>
            </a:r>
            <a:r>
              <a:rPr lang="en-SG" sz="3200" b="1" dirty="0"/>
              <a:t> </a:t>
            </a:r>
            <a:r>
              <a:rPr lang="en-SG" sz="3200" b="1" dirty="0" err="1"/>
              <a:t>Hasil</a:t>
            </a:r>
            <a:r>
              <a:rPr lang="en-SG" sz="3200" b="1" dirty="0"/>
              <a:t> </a:t>
            </a:r>
            <a:r>
              <a:rPr lang="en-SG" sz="3200" b="1" dirty="0" err="1"/>
              <a:t>Kajian</a:t>
            </a:r>
            <a:r>
              <a:rPr lang="en-SG" sz="3200" b="1" dirty="0"/>
              <a:t> </a:t>
            </a:r>
            <a:r>
              <a:rPr lang="en-SG" sz="3200" b="1" dirty="0" err="1"/>
              <a:t>Lingkungan</a:t>
            </a:r>
            <a:r>
              <a:rPr lang="en-SG" sz="3200" b="1" dirty="0"/>
              <a:t> </a:t>
            </a:r>
            <a:r>
              <a:rPr lang="en-SG" sz="3200" b="1" dirty="0" err="1"/>
              <a:t>Hidup</a:t>
            </a:r>
            <a:endParaRPr lang="en-SG" sz="3200" b="1" dirty="0"/>
          </a:p>
          <a:p>
            <a:r>
              <a:rPr lang="en-SG" sz="2400" dirty="0" smtClean="0"/>
              <a:t>3</a:t>
            </a:r>
            <a:r>
              <a:rPr lang="en-SG" sz="2400" dirty="0"/>
              <a:t>.	</a:t>
            </a:r>
            <a:r>
              <a:rPr lang="en-SG" sz="2400" dirty="0" err="1"/>
              <a:t>Tabel</a:t>
            </a:r>
            <a:r>
              <a:rPr lang="en-SG" sz="2400" dirty="0"/>
              <a:t> </a:t>
            </a:r>
            <a:r>
              <a:rPr lang="en-SG" sz="2400" dirty="0" err="1"/>
              <a:t>rencana</a:t>
            </a:r>
            <a:r>
              <a:rPr lang="en-SG" sz="2400" dirty="0"/>
              <a:t> </a:t>
            </a:r>
            <a:r>
              <a:rPr lang="en-SG" sz="2400" dirty="0" err="1"/>
              <a:t>Gerakan</a:t>
            </a:r>
            <a:r>
              <a:rPr lang="en-SG" sz="2400" dirty="0"/>
              <a:t>/ </a:t>
            </a:r>
            <a:r>
              <a:rPr lang="en-SG" sz="2400" dirty="0" err="1"/>
              <a:t>Aksi</a:t>
            </a:r>
            <a:r>
              <a:rPr lang="en-SG" sz="2400" dirty="0"/>
              <a:t> </a:t>
            </a:r>
            <a:r>
              <a:rPr lang="en-SG" sz="2400" dirty="0" err="1"/>
              <a:t>Penanaman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Laudato</a:t>
            </a:r>
            <a:r>
              <a:rPr lang="en-SG" sz="2400" dirty="0"/>
              <a:t> Si (PSLS)</a:t>
            </a:r>
          </a:p>
          <a:p>
            <a:r>
              <a:rPr lang="en-SG" sz="2400" dirty="0" smtClean="0"/>
              <a:t>4</a:t>
            </a:r>
            <a:r>
              <a:rPr lang="en-SG" sz="2400" dirty="0"/>
              <a:t>.	</a:t>
            </a:r>
            <a:r>
              <a:rPr lang="en-SG" sz="2400" dirty="0" err="1"/>
              <a:t>Dokumentasi</a:t>
            </a:r>
            <a:r>
              <a:rPr lang="en-SG" sz="2400" dirty="0"/>
              <a:t> proses </a:t>
            </a:r>
            <a:r>
              <a:rPr lang="en-SG" sz="2400" dirty="0" err="1"/>
              <a:t>Penanaman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Laudato</a:t>
            </a:r>
            <a:r>
              <a:rPr lang="en-SG" sz="2400" dirty="0"/>
              <a:t> Si (PSLS)</a:t>
            </a:r>
          </a:p>
          <a:p>
            <a:r>
              <a:rPr lang="en-SG" sz="2400" dirty="0"/>
              <a:t>     </a:t>
            </a:r>
            <a:r>
              <a:rPr lang="en-SG" sz="2400" dirty="0" smtClean="0"/>
              <a:t> (</a:t>
            </a:r>
            <a:r>
              <a:rPr lang="en-SG" sz="2400" dirty="0" err="1"/>
              <a:t>sosialisasi</a:t>
            </a:r>
            <a:r>
              <a:rPr lang="en-SG" sz="2400" dirty="0"/>
              <a:t>/ seminar, </a:t>
            </a:r>
            <a:r>
              <a:rPr lang="en-SG" sz="2400" dirty="0" err="1"/>
              <a:t>terlaksananya</a:t>
            </a:r>
            <a:r>
              <a:rPr lang="en-SG" sz="2400" dirty="0"/>
              <a:t> </a:t>
            </a:r>
            <a:r>
              <a:rPr lang="en-SG" sz="2400" dirty="0" err="1"/>
              <a:t>toleransi</a:t>
            </a:r>
            <a:r>
              <a:rPr lang="en-SG" sz="2400" dirty="0"/>
              <a:t>, </a:t>
            </a:r>
            <a:r>
              <a:rPr lang="en-SG" sz="2400" dirty="0" err="1"/>
              <a:t>harmoni</a:t>
            </a:r>
            <a:r>
              <a:rPr lang="en-SG" sz="2400" dirty="0"/>
              <a:t>, </a:t>
            </a:r>
            <a:r>
              <a:rPr lang="en-SG" sz="2400" dirty="0" err="1"/>
              <a:t>budaya</a:t>
            </a:r>
            <a:r>
              <a:rPr lang="en-SG" sz="2400" dirty="0"/>
              <a:t> kasih, </a:t>
            </a:r>
            <a:r>
              <a:rPr lang="en-SG" sz="2400" dirty="0" err="1"/>
              <a:t>salling</a:t>
            </a:r>
            <a:r>
              <a:rPr lang="en-SG" sz="2400" dirty="0"/>
              <a:t> </a:t>
            </a:r>
            <a:r>
              <a:rPr lang="en-SG" sz="2400" dirty="0" err="1"/>
              <a:t>menghargai</a:t>
            </a:r>
            <a:r>
              <a:rPr lang="en-SG" sz="2400" dirty="0"/>
              <a:t>, </a:t>
            </a:r>
          </a:p>
          <a:p>
            <a:r>
              <a:rPr lang="en-SG" sz="2400" dirty="0" smtClean="0"/>
              <a:t>      </a:t>
            </a:r>
            <a:r>
              <a:rPr lang="en-SG" sz="2400" dirty="0" err="1" smtClean="0"/>
              <a:t>saling</a:t>
            </a:r>
            <a:r>
              <a:rPr lang="en-SG" sz="2400" dirty="0" smtClean="0"/>
              <a:t> </a:t>
            </a:r>
            <a:r>
              <a:rPr lang="en-SG" sz="2400" dirty="0" err="1" smtClean="0"/>
              <a:t>mendengarkan</a:t>
            </a:r>
            <a:r>
              <a:rPr lang="en-SG" sz="2400" dirty="0" smtClean="0"/>
              <a:t>, </a:t>
            </a:r>
            <a:r>
              <a:rPr lang="en-SG" sz="2400" i="1" dirty="0" smtClean="0"/>
              <a:t>simplicity</a:t>
            </a:r>
            <a:r>
              <a:rPr lang="en-SG" sz="2400" i="1" dirty="0"/>
              <a:t>, </a:t>
            </a:r>
            <a:r>
              <a:rPr lang="en-SG" sz="2400" dirty="0" err="1"/>
              <a:t>pengurangan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konsumtif</a:t>
            </a:r>
            <a:r>
              <a:rPr lang="en-SG" sz="2400" dirty="0"/>
              <a:t>, </a:t>
            </a:r>
            <a:r>
              <a:rPr lang="en-SG" sz="2400" dirty="0" err="1"/>
              <a:t>pertobatan</a:t>
            </a:r>
            <a:r>
              <a:rPr lang="en-SG" sz="2400" dirty="0"/>
              <a:t> </a:t>
            </a:r>
            <a:r>
              <a:rPr lang="en-SG" sz="2400" dirty="0" err="1"/>
              <a:t>ekologi</a:t>
            </a:r>
            <a:r>
              <a:rPr lang="en-SG" sz="2400" dirty="0"/>
              <a:t> yang </a:t>
            </a:r>
            <a:r>
              <a:rPr lang="en-SG" sz="2400" dirty="0" err="1" smtClean="0"/>
              <a:t>terus</a:t>
            </a:r>
            <a:r>
              <a:rPr lang="en-SG" sz="2400" dirty="0" smtClean="0"/>
              <a:t>-</a:t>
            </a:r>
          </a:p>
          <a:p>
            <a:r>
              <a:rPr lang="en-SG" sz="2400" dirty="0"/>
              <a:t> </a:t>
            </a:r>
            <a:r>
              <a:rPr lang="en-SG" sz="2400" dirty="0" smtClean="0"/>
              <a:t>     </a:t>
            </a:r>
            <a:r>
              <a:rPr lang="en-SG" sz="2400" dirty="0" err="1" smtClean="0"/>
              <a:t>menerus</a:t>
            </a:r>
            <a:r>
              <a:rPr lang="en-SG" sz="2400" dirty="0" smtClean="0"/>
              <a:t>, </a:t>
            </a:r>
            <a:r>
              <a:rPr lang="en-SG" sz="2400" dirty="0" err="1" smtClean="0"/>
              <a:t>pelestarian</a:t>
            </a:r>
            <a:r>
              <a:rPr lang="en-SG" sz="2400" dirty="0" smtClean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pemeliaraan</a:t>
            </a:r>
            <a:r>
              <a:rPr lang="en-SG" sz="2400" dirty="0"/>
              <a:t> </a:t>
            </a:r>
            <a:r>
              <a:rPr lang="en-SG" sz="2400" dirty="0" err="1"/>
              <a:t>alam</a:t>
            </a:r>
            <a:r>
              <a:rPr lang="en-SG" sz="2400" dirty="0" smtClean="0"/>
              <a:t>, </a:t>
            </a:r>
            <a:r>
              <a:rPr lang="en-SG" sz="2400" dirty="0" err="1" smtClean="0"/>
              <a:t>dll</a:t>
            </a:r>
            <a:r>
              <a:rPr lang="en-SG" sz="2400" dirty="0" smtClean="0"/>
              <a:t> </a:t>
            </a:r>
            <a:r>
              <a:rPr lang="en-SG" sz="2400" dirty="0"/>
              <a:t>) </a:t>
            </a:r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39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2290" name="Picture 2" descr="Green Grass Tree Branch Butterfly Background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552" y="935931"/>
            <a:ext cx="107299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/>
              <a:t>III.Dokumen</a:t>
            </a:r>
            <a:r>
              <a:rPr lang="en-SG" sz="3200" b="1" dirty="0" smtClean="0"/>
              <a:t> </a:t>
            </a:r>
            <a:r>
              <a:rPr lang="en-SG" sz="3200" b="1" dirty="0"/>
              <a:t>KTSP</a:t>
            </a:r>
          </a:p>
          <a:p>
            <a:r>
              <a:rPr lang="en-SG" dirty="0"/>
              <a:t>          </a:t>
            </a:r>
          </a:p>
          <a:p>
            <a:r>
              <a:rPr lang="en-SG" dirty="0"/>
              <a:t>	</a:t>
            </a:r>
            <a:r>
              <a:rPr lang="en-SG" sz="2800" dirty="0" smtClean="0"/>
              <a:t>5. </a:t>
            </a:r>
            <a:r>
              <a:rPr lang="en-SG" sz="2800" dirty="0" err="1" smtClean="0"/>
              <a:t>Dokumen</a:t>
            </a:r>
            <a:r>
              <a:rPr lang="en-SG" sz="2800" dirty="0" smtClean="0"/>
              <a:t> </a:t>
            </a:r>
            <a:r>
              <a:rPr lang="en-SG" sz="2800" dirty="0"/>
              <a:t>KTSP </a:t>
            </a:r>
            <a:r>
              <a:rPr lang="en-SG" sz="2800" dirty="0" err="1"/>
              <a:t>lengkap</a:t>
            </a:r>
            <a:r>
              <a:rPr lang="en-SG" sz="2800" dirty="0"/>
              <a:t> </a:t>
            </a:r>
            <a:r>
              <a:rPr lang="en-SG" sz="2800" dirty="0" err="1" smtClean="0"/>
              <a:t>dengan</a:t>
            </a:r>
            <a:r>
              <a:rPr lang="en-SG" sz="2800" dirty="0" smtClean="0"/>
              <a:t> </a:t>
            </a:r>
            <a:r>
              <a:rPr lang="en-SG" sz="2800" dirty="0" err="1" smtClean="0"/>
              <a:t>visi</a:t>
            </a:r>
            <a:r>
              <a:rPr lang="en-SG" sz="2800" dirty="0"/>
              <a:t>, </a:t>
            </a:r>
            <a:r>
              <a:rPr lang="en-SG" sz="2800" dirty="0" err="1"/>
              <a:t>misi</a:t>
            </a:r>
            <a:r>
              <a:rPr lang="en-SG" sz="2800" dirty="0"/>
              <a:t>, </a:t>
            </a:r>
            <a:r>
              <a:rPr lang="en-SG" sz="2800" dirty="0" err="1"/>
              <a:t>tujuan</a:t>
            </a:r>
            <a:r>
              <a:rPr lang="en-SG" sz="2800" dirty="0"/>
              <a:t> </a:t>
            </a:r>
            <a:r>
              <a:rPr lang="en-SG" sz="2800" dirty="0" err="1"/>
              <a:t>Sekolah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smtClean="0"/>
              <a:t>  		  	    program  </a:t>
            </a:r>
            <a:r>
              <a:rPr lang="en-SG" sz="2800" dirty="0" err="1" smtClean="0"/>
              <a:t>pengembangan</a:t>
            </a:r>
            <a:r>
              <a:rPr lang="en-SG" sz="2800" dirty="0" smtClean="0"/>
              <a:t> </a:t>
            </a:r>
            <a:r>
              <a:rPr lang="en-SG" sz="2800" dirty="0" err="1" smtClean="0"/>
              <a:t>Penanaman</a:t>
            </a:r>
            <a:r>
              <a:rPr lang="en-SG" sz="2800" dirty="0" smtClean="0"/>
              <a:t> </a:t>
            </a:r>
            <a:r>
              <a:rPr lang="en-SG" sz="2800" dirty="0" err="1" smtClean="0"/>
              <a:t>Sikap</a:t>
            </a:r>
            <a:r>
              <a:rPr lang="en-SG" sz="2800" dirty="0" smtClean="0"/>
              <a:t> </a:t>
            </a:r>
            <a:r>
              <a:rPr lang="en-SG" sz="2800" dirty="0" err="1" smtClean="0"/>
              <a:t>Laudato</a:t>
            </a:r>
            <a:r>
              <a:rPr lang="en-SG" sz="2800" dirty="0" smtClean="0"/>
              <a:t> Si </a:t>
            </a:r>
            <a:r>
              <a:rPr lang="en-SG" sz="2800" dirty="0"/>
              <a:t>(PSLS)</a:t>
            </a:r>
          </a:p>
          <a:p>
            <a:r>
              <a:rPr lang="en-SG" dirty="0"/>
              <a:t> </a:t>
            </a:r>
          </a:p>
          <a:p>
            <a:r>
              <a:rPr lang="en-SG" sz="3200" b="1" dirty="0" err="1" smtClean="0"/>
              <a:t>IV.Dokumen</a:t>
            </a:r>
            <a:r>
              <a:rPr lang="en-SG" sz="3200" b="1" dirty="0" smtClean="0"/>
              <a:t> </a:t>
            </a:r>
            <a:r>
              <a:rPr lang="en-SG" sz="3200" b="1" dirty="0"/>
              <a:t>RPP yang </a:t>
            </a:r>
            <a:r>
              <a:rPr lang="en-SG" sz="3200" b="1" dirty="0" err="1"/>
              <a:t>memuat</a:t>
            </a:r>
            <a:r>
              <a:rPr lang="en-SG" sz="3200" b="1" dirty="0"/>
              <a:t> </a:t>
            </a:r>
            <a:r>
              <a:rPr lang="en-SG" sz="3200" b="1" dirty="0" err="1"/>
              <a:t>upaya</a:t>
            </a:r>
            <a:r>
              <a:rPr lang="en-SG" sz="3200" b="1" dirty="0"/>
              <a:t> (PSLS)</a:t>
            </a:r>
          </a:p>
          <a:p>
            <a:endParaRPr lang="en-SG" dirty="0"/>
          </a:p>
          <a:p>
            <a:r>
              <a:rPr lang="en-SG" dirty="0" smtClean="0"/>
              <a:t>	</a:t>
            </a:r>
            <a:r>
              <a:rPr lang="en-SG" sz="2800" dirty="0" smtClean="0"/>
              <a:t>6</a:t>
            </a:r>
            <a:r>
              <a:rPr lang="en-SG" sz="2800" dirty="0"/>
              <a:t>.	</a:t>
            </a:r>
            <a:r>
              <a:rPr lang="en-SG" sz="2800" dirty="0" err="1"/>
              <a:t>Adanya</a:t>
            </a:r>
            <a:r>
              <a:rPr lang="en-SG" sz="2800" dirty="0"/>
              <a:t> </a:t>
            </a:r>
            <a:r>
              <a:rPr lang="en-SG" sz="2800" dirty="0" smtClean="0"/>
              <a:t>minimal 3 </a:t>
            </a:r>
            <a:r>
              <a:rPr lang="en-SG" sz="2800" dirty="0" err="1"/>
              <a:t>buah</a:t>
            </a:r>
            <a:r>
              <a:rPr lang="en-SG" sz="2800" dirty="0"/>
              <a:t> RPP yang </a:t>
            </a:r>
            <a:r>
              <a:rPr lang="en-SG" sz="2800" dirty="0" err="1"/>
              <a:t>berhubungan</a:t>
            </a:r>
            <a:r>
              <a:rPr lang="en-SG" sz="2800" dirty="0"/>
              <a:t> </a:t>
            </a:r>
            <a:r>
              <a:rPr lang="en-SG" sz="2800" dirty="0" err="1" smtClean="0"/>
              <a:t>dengan</a:t>
            </a:r>
            <a:endParaRPr lang="en-SG" sz="2800" dirty="0" smtClean="0"/>
          </a:p>
          <a:p>
            <a:r>
              <a:rPr lang="en-SG" sz="2800" dirty="0"/>
              <a:t> </a:t>
            </a:r>
            <a:r>
              <a:rPr lang="en-SG" sz="2800" dirty="0" smtClean="0"/>
              <a:t>       </a:t>
            </a:r>
            <a:r>
              <a:rPr lang="en-SG" sz="2800" dirty="0" smtClean="0"/>
              <a:t> </a:t>
            </a:r>
            <a:r>
              <a:rPr lang="en-SG" sz="2800" dirty="0" err="1" smtClean="0"/>
              <a:t>Penanaman</a:t>
            </a:r>
            <a:r>
              <a:rPr lang="en-SG" sz="2800" dirty="0" smtClean="0"/>
              <a:t> </a:t>
            </a:r>
            <a:r>
              <a:rPr lang="en-SG" sz="2800" dirty="0" err="1" smtClean="0"/>
              <a:t>Sikap</a:t>
            </a:r>
            <a:r>
              <a:rPr lang="en-SG" sz="2800" dirty="0" smtClean="0"/>
              <a:t> </a:t>
            </a:r>
            <a:r>
              <a:rPr lang="en-SG" sz="2800" dirty="0" err="1" smtClean="0"/>
              <a:t>Laudato</a:t>
            </a:r>
            <a:r>
              <a:rPr lang="en-SG" sz="2800" dirty="0" smtClean="0"/>
              <a:t> Si (PSLS)</a:t>
            </a:r>
            <a:endParaRPr lang="en-SG" sz="2800" dirty="0"/>
          </a:p>
          <a:p>
            <a:r>
              <a:rPr lang="en-SG" dirty="0"/>
              <a:t>           </a:t>
            </a:r>
          </a:p>
          <a:p>
            <a:r>
              <a:rPr lang="en-SG" dirty="0" smtClean="0"/>
              <a:t>	</a:t>
            </a:r>
            <a:r>
              <a:rPr lang="en-SG" sz="2800" dirty="0" smtClean="0"/>
              <a:t>7</a:t>
            </a:r>
            <a:r>
              <a:rPr lang="en-SG" sz="2800" dirty="0"/>
              <a:t>.	</a:t>
            </a:r>
            <a:r>
              <a:rPr lang="en-SG" sz="2800" dirty="0" err="1"/>
              <a:t>Penerapan</a:t>
            </a:r>
            <a:r>
              <a:rPr lang="en-SG" sz="2800" dirty="0"/>
              <a:t> RPP </a:t>
            </a:r>
            <a:r>
              <a:rPr lang="en-SG" sz="2800" dirty="0" smtClean="0"/>
              <a:t>PSLS </a:t>
            </a:r>
            <a:r>
              <a:rPr lang="en-SG" sz="2800" dirty="0" err="1" smtClean="0"/>
              <a:t>dalam</a:t>
            </a:r>
            <a:r>
              <a:rPr lang="en-SG" sz="2800" dirty="0" smtClean="0"/>
              <a:t> </a:t>
            </a:r>
            <a:r>
              <a:rPr lang="en-SG" sz="2800" dirty="0" err="1"/>
              <a:t>kegiatan</a:t>
            </a:r>
            <a:r>
              <a:rPr lang="en-SG" sz="2800" dirty="0"/>
              <a:t> </a:t>
            </a:r>
            <a:r>
              <a:rPr lang="en-SG" sz="2800" dirty="0" err="1"/>
              <a:t>belajar</a:t>
            </a:r>
            <a:r>
              <a:rPr lang="en-SG" sz="2800" dirty="0"/>
              <a:t> </a:t>
            </a:r>
            <a:r>
              <a:rPr lang="en-SG" sz="2800" dirty="0" err="1"/>
              <a:t>mengajar</a:t>
            </a:r>
            <a:r>
              <a:rPr lang="en-SG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5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Butterfly Flowers Aesthetic Powerpoint Templates - Abstract, Green, Nature  - Free PPT Backgrounds and Templa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704044" y="489728"/>
            <a:ext cx="109255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/>
              <a:t>STANDARD II. PELAKSANAAN LAUDATO SI</a:t>
            </a:r>
          </a:p>
          <a:p>
            <a:endParaRPr lang="en-SG" sz="2400" dirty="0"/>
          </a:p>
          <a:p>
            <a:pPr algn="ctr"/>
            <a:r>
              <a:rPr lang="en-SG" sz="3200" b="1" dirty="0" smtClean="0"/>
              <a:t>V. </a:t>
            </a:r>
            <a:r>
              <a:rPr lang="en-SG" sz="3200" b="1" dirty="0" err="1" smtClean="0"/>
              <a:t>Kebersihan</a:t>
            </a:r>
            <a:r>
              <a:rPr lang="en-SG" sz="3200" b="1" dirty="0" smtClean="0"/>
              <a:t> </a:t>
            </a:r>
            <a:r>
              <a:rPr lang="en-SG" sz="3200" b="1" dirty="0" err="1"/>
              <a:t>Sanitasi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Drainase</a:t>
            </a:r>
            <a:endParaRPr lang="en-SG" sz="3200" b="1" dirty="0"/>
          </a:p>
          <a:p>
            <a:endParaRPr lang="en-SG" sz="2400" dirty="0"/>
          </a:p>
          <a:p>
            <a:r>
              <a:rPr lang="en-SG" sz="2400" dirty="0" smtClean="0"/>
              <a:t>	8</a:t>
            </a:r>
            <a:r>
              <a:rPr lang="en-SG" sz="2400" dirty="0"/>
              <a:t>.	</a:t>
            </a:r>
            <a:r>
              <a:rPr lang="en-SG" sz="2400" dirty="0" err="1"/>
              <a:t>Tabel</a:t>
            </a:r>
            <a:r>
              <a:rPr lang="en-SG" sz="2400" dirty="0"/>
              <a:t> Program </a:t>
            </a:r>
            <a:r>
              <a:rPr lang="en-SG" sz="2400" dirty="0" err="1"/>
              <a:t>Kebersihan</a:t>
            </a:r>
            <a:r>
              <a:rPr lang="en-SG" sz="2400" dirty="0"/>
              <a:t> </a:t>
            </a:r>
            <a:r>
              <a:rPr lang="en-SG" sz="2400" dirty="0" err="1"/>
              <a:t>Sanitasi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Drainase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9</a:t>
            </a:r>
            <a:r>
              <a:rPr lang="en-SG" sz="2400" dirty="0"/>
              <a:t>.	</a:t>
            </a:r>
            <a:r>
              <a:rPr lang="en-SG" sz="2400" dirty="0" err="1"/>
              <a:t>Sumber</a:t>
            </a:r>
            <a:r>
              <a:rPr lang="en-SG" sz="2400" dirty="0"/>
              <a:t> Air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 smtClean="0"/>
              <a:t>pengairan</a:t>
            </a:r>
            <a:r>
              <a:rPr lang="en-SG" sz="2400" dirty="0" smtClean="0"/>
              <a:t> (</a:t>
            </a:r>
            <a:r>
              <a:rPr lang="en-SG" sz="2400" dirty="0" err="1" smtClean="0"/>
              <a:t>sumur</a:t>
            </a:r>
            <a:r>
              <a:rPr lang="en-SG" sz="2400" dirty="0" smtClean="0"/>
              <a:t>, pam</a:t>
            </a:r>
            <a:r>
              <a:rPr lang="en-SG" sz="2400" dirty="0"/>
              <a:t>, </a:t>
            </a:r>
            <a:r>
              <a:rPr lang="en-SG" sz="2400" dirty="0" err="1" smtClean="0"/>
              <a:t>pemanfaatan</a:t>
            </a:r>
            <a:r>
              <a:rPr lang="en-SG" sz="2400" dirty="0" smtClean="0"/>
              <a:t> </a:t>
            </a:r>
            <a:r>
              <a:rPr lang="en-SG" sz="2400" dirty="0" err="1"/>
              <a:t>limbah</a:t>
            </a:r>
            <a:r>
              <a:rPr lang="en-SG" sz="2400" dirty="0"/>
              <a:t> air </a:t>
            </a:r>
            <a:r>
              <a:rPr lang="en-SG" sz="2400" dirty="0" err="1" smtClean="0"/>
              <a:t>dll</a:t>
            </a:r>
            <a:r>
              <a:rPr lang="en-SG" sz="2400" dirty="0" smtClean="0"/>
              <a:t>)</a:t>
            </a:r>
          </a:p>
          <a:p>
            <a:r>
              <a:rPr lang="en-SG" sz="2400" dirty="0"/>
              <a:t>	</a:t>
            </a:r>
            <a:r>
              <a:rPr lang="en-SG" sz="2400" dirty="0" smtClean="0"/>
              <a:t>	</a:t>
            </a:r>
            <a:endParaRPr lang="en-SG" sz="2400" dirty="0"/>
          </a:p>
          <a:p>
            <a:r>
              <a:rPr lang="en-SG" sz="2400" dirty="0" smtClean="0"/>
              <a:t>	10</a:t>
            </a:r>
            <a:r>
              <a:rPr lang="en-SG" sz="2400" dirty="0"/>
              <a:t>.	</a:t>
            </a:r>
            <a:r>
              <a:rPr lang="en-SG" sz="2400" dirty="0" err="1"/>
              <a:t>Pemeliharaan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Kebersihan</a:t>
            </a:r>
            <a:r>
              <a:rPr lang="en-SG" sz="2400" dirty="0"/>
              <a:t> (</a:t>
            </a:r>
            <a:r>
              <a:rPr lang="en-SG" sz="2400" dirty="0" err="1"/>
              <a:t>Ditunjukkan</a:t>
            </a:r>
            <a:r>
              <a:rPr lang="en-SG" sz="2400" dirty="0"/>
              <a:t> </a:t>
            </a:r>
            <a:r>
              <a:rPr lang="en-SG" sz="2400" dirty="0" err="1"/>
              <a:t>dengan</a:t>
            </a:r>
            <a:r>
              <a:rPr lang="en-SG" sz="2400" dirty="0"/>
              <a:t> (</a:t>
            </a:r>
            <a:r>
              <a:rPr lang="en-SG" sz="2400" dirty="0" err="1" smtClean="0"/>
              <a:t>daftar</a:t>
            </a:r>
            <a:r>
              <a:rPr lang="en-SG" sz="2400" dirty="0" smtClean="0"/>
              <a:t> </a:t>
            </a:r>
            <a:r>
              <a:rPr lang="en-SG" sz="2400" dirty="0" err="1"/>
              <a:t>tugas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 smtClean="0"/>
              <a:t>piket</a:t>
            </a:r>
            <a:endParaRPr lang="en-SG" sz="2400" dirty="0" smtClean="0"/>
          </a:p>
          <a:p>
            <a:r>
              <a:rPr lang="en-SG" sz="2400" dirty="0"/>
              <a:t> </a:t>
            </a:r>
            <a:r>
              <a:rPr lang="en-SG" sz="2400" dirty="0" smtClean="0"/>
              <a:t>          guru, </a:t>
            </a:r>
            <a:r>
              <a:rPr lang="en-SG" sz="2400" dirty="0" err="1" smtClean="0"/>
              <a:t>karyawan</a:t>
            </a:r>
            <a:r>
              <a:rPr lang="en-SG" sz="2400" dirty="0" smtClean="0"/>
              <a:t> </a:t>
            </a:r>
            <a:r>
              <a:rPr lang="en-SG" sz="2400" dirty="0" err="1" smtClean="0"/>
              <a:t>dan</a:t>
            </a:r>
            <a:r>
              <a:rPr lang="en-SG" sz="2400" dirty="0" smtClean="0"/>
              <a:t> </a:t>
            </a:r>
            <a:r>
              <a:rPr lang="en-SG" sz="2400" dirty="0" err="1" smtClean="0"/>
              <a:t>siswa</a:t>
            </a:r>
            <a:r>
              <a:rPr lang="en-SG" sz="2400" dirty="0" smtClean="0"/>
              <a:t>)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76158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122" name="Picture 2" descr="Natural Green Spring or Summer Season Abstract Nature Backgrounds for  Powerpoint Templates - PPT Backgrou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488" y="1034477"/>
            <a:ext cx="116940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/>
              <a:t>VI. </a:t>
            </a:r>
            <a:r>
              <a:rPr lang="en-SG" sz="3200" b="1" dirty="0" err="1" smtClean="0"/>
              <a:t>Pengelolaan</a:t>
            </a:r>
            <a:r>
              <a:rPr lang="en-SG" sz="3200" b="1" dirty="0" smtClean="0"/>
              <a:t> </a:t>
            </a:r>
            <a:r>
              <a:rPr lang="en-SG" sz="3200" b="1" dirty="0" err="1"/>
              <a:t>Sampah</a:t>
            </a:r>
            <a:endParaRPr lang="en-SG" sz="3200" b="1" dirty="0"/>
          </a:p>
          <a:p>
            <a:endParaRPr lang="en-SG" sz="2400" dirty="0"/>
          </a:p>
          <a:p>
            <a:r>
              <a:rPr lang="en-SG" sz="2400" dirty="0" smtClean="0"/>
              <a:t>		11</a:t>
            </a:r>
            <a:r>
              <a:rPr lang="en-SG" sz="2400" dirty="0"/>
              <a:t>.	Program </a:t>
            </a:r>
            <a:r>
              <a:rPr lang="en-SG" sz="2400" dirty="0" err="1"/>
              <a:t>Pengelolaan</a:t>
            </a:r>
            <a:r>
              <a:rPr lang="en-SG" sz="2400" dirty="0"/>
              <a:t> </a:t>
            </a:r>
            <a:r>
              <a:rPr lang="en-SG" sz="2400" dirty="0" err="1"/>
              <a:t>Sampah</a:t>
            </a:r>
            <a:r>
              <a:rPr lang="en-SG" sz="2400" dirty="0"/>
              <a:t> (reduce, reuse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smtClean="0"/>
              <a:t>recycle, </a:t>
            </a:r>
            <a:r>
              <a:rPr lang="en-SG" sz="2400" dirty="0" err="1" smtClean="0"/>
              <a:t>dll</a:t>
            </a:r>
            <a:r>
              <a:rPr lang="en-SG" sz="2400" dirty="0"/>
              <a:t>)</a:t>
            </a:r>
          </a:p>
          <a:p>
            <a:endParaRPr lang="en-SG" sz="2400" dirty="0"/>
          </a:p>
          <a:p>
            <a:r>
              <a:rPr lang="en-SG" sz="2400" dirty="0" smtClean="0"/>
              <a:t>		12</a:t>
            </a:r>
            <a:r>
              <a:rPr lang="en-SG" sz="2400" dirty="0"/>
              <a:t>.	</a:t>
            </a:r>
            <a:r>
              <a:rPr lang="en-SG" sz="2400" dirty="0" err="1"/>
              <a:t>Sekolah</a:t>
            </a:r>
            <a:r>
              <a:rPr lang="en-SG" sz="2400" dirty="0"/>
              <a:t> </a:t>
            </a:r>
            <a:r>
              <a:rPr lang="en-SG" sz="2400" dirty="0" err="1"/>
              <a:t>bebas</a:t>
            </a:r>
            <a:r>
              <a:rPr lang="en-SG" sz="2400" dirty="0"/>
              <a:t> </a:t>
            </a:r>
            <a:r>
              <a:rPr lang="en-SG" sz="2400" dirty="0" err="1"/>
              <a:t>plastik</a:t>
            </a:r>
            <a:r>
              <a:rPr lang="en-SG" sz="2400" dirty="0"/>
              <a:t> ( 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/>
              <a:t>Sekolah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smtClean="0"/>
              <a:t>	</a:t>
            </a:r>
            <a:r>
              <a:rPr lang="en-SG" sz="2400" dirty="0" err="1" smtClean="0"/>
              <a:t>warga</a:t>
            </a:r>
            <a:r>
              <a:rPr lang="en-SG" sz="2400" dirty="0" smtClean="0"/>
              <a:t> </a:t>
            </a:r>
            <a:r>
              <a:rPr lang="en-SG" sz="2400" dirty="0" err="1"/>
              <a:t>sekolah</a:t>
            </a:r>
            <a:r>
              <a:rPr lang="en-SG" sz="2400" dirty="0"/>
              <a:t>)</a:t>
            </a:r>
          </a:p>
          <a:p>
            <a:endParaRPr lang="en-SG" sz="2400" dirty="0"/>
          </a:p>
          <a:p>
            <a:r>
              <a:rPr lang="en-SG" sz="2400" dirty="0" smtClean="0"/>
              <a:t>		13</a:t>
            </a:r>
            <a:r>
              <a:rPr lang="en-SG" sz="2400" dirty="0"/>
              <a:t>.	Program </a:t>
            </a:r>
            <a:r>
              <a:rPr lang="en-SG" sz="2400" dirty="0" err="1"/>
              <a:t>Pepperless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/>
              <a:t>lainnya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	14</a:t>
            </a:r>
            <a:r>
              <a:rPr lang="en-SG" sz="2400" dirty="0"/>
              <a:t>.	</a:t>
            </a:r>
            <a:r>
              <a:rPr lang="en-SG" sz="2400" dirty="0" err="1"/>
              <a:t>Kantin</a:t>
            </a:r>
            <a:r>
              <a:rPr lang="en-SG" sz="2400" dirty="0"/>
              <a:t> </a:t>
            </a:r>
            <a:r>
              <a:rPr lang="en-SG" sz="2400" dirty="0" err="1"/>
              <a:t>bebas</a:t>
            </a:r>
            <a:r>
              <a:rPr lang="en-SG" sz="2400" dirty="0"/>
              <a:t> </a:t>
            </a:r>
            <a:r>
              <a:rPr lang="en-SG" sz="2400" dirty="0" err="1"/>
              <a:t>plastik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	15</a:t>
            </a:r>
            <a:r>
              <a:rPr lang="en-SG" sz="2400" dirty="0"/>
              <a:t>.	</a:t>
            </a:r>
            <a:r>
              <a:rPr lang="en-SG" sz="2400" dirty="0" err="1"/>
              <a:t>Pengolahan</a:t>
            </a:r>
            <a:r>
              <a:rPr lang="en-SG" sz="2400" dirty="0"/>
              <a:t> </a:t>
            </a:r>
            <a:r>
              <a:rPr lang="en-SG" sz="2400" dirty="0" err="1"/>
              <a:t>Sampah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	16</a:t>
            </a:r>
            <a:r>
              <a:rPr lang="en-SG" sz="2400" dirty="0"/>
              <a:t>.	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 smtClean="0"/>
              <a:t>Lainnya</a:t>
            </a:r>
            <a:r>
              <a:rPr lang="en-SG" sz="2400" dirty="0" smtClean="0"/>
              <a:t> (</a:t>
            </a:r>
            <a:r>
              <a:rPr lang="en-SG" sz="2400" dirty="0" err="1" smtClean="0"/>
              <a:t>usaha-usaha</a:t>
            </a:r>
            <a:r>
              <a:rPr lang="en-SG" sz="2400" dirty="0" smtClean="0"/>
              <a:t> </a:t>
            </a:r>
            <a:r>
              <a:rPr lang="en-SG" sz="2400" dirty="0" err="1" smtClean="0"/>
              <a:t>mengurangi</a:t>
            </a:r>
            <a:r>
              <a:rPr lang="en-SG" sz="2400" dirty="0" smtClean="0"/>
              <a:t> </a:t>
            </a:r>
            <a:r>
              <a:rPr lang="en-SG" sz="2400" dirty="0" err="1" smtClean="0"/>
              <a:t>sampah</a:t>
            </a:r>
            <a:r>
              <a:rPr lang="en-SG" sz="2400" dirty="0" smtClean="0"/>
              <a:t>, </a:t>
            </a:r>
            <a:r>
              <a:rPr lang="en-SG" sz="2400" dirty="0" err="1" smtClean="0"/>
              <a:t>mengurangi</a:t>
            </a:r>
            <a:r>
              <a:rPr lang="en-SG" sz="2400" dirty="0" smtClean="0"/>
              <a:t> </a:t>
            </a:r>
            <a:r>
              <a:rPr lang="en-SG" sz="2400" dirty="0" err="1" smtClean="0"/>
              <a:t>sikap</a:t>
            </a:r>
            <a:r>
              <a:rPr lang="en-SG" sz="2400" dirty="0" smtClean="0"/>
              <a:t> </a:t>
            </a:r>
            <a:r>
              <a:rPr lang="en-SG" sz="2400" dirty="0" err="1" smtClean="0"/>
              <a:t>konsumtif</a:t>
            </a:r>
            <a:r>
              <a:rPr lang="en-SG" sz="2400" dirty="0" smtClean="0"/>
              <a:t>, </a:t>
            </a:r>
            <a:r>
              <a:rPr lang="en-SG" sz="2400" dirty="0" err="1" smtClean="0"/>
              <a:t>dll</a:t>
            </a:r>
            <a:r>
              <a:rPr lang="en-SG" sz="2400" dirty="0" smtClean="0"/>
              <a:t>)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35902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074" name="Picture 2" descr="Background Poster Pics: Background Na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"/>
            <a:ext cx="12271024" cy="69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9707" y="168627"/>
            <a:ext cx="950460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smtClean="0">
                <a:solidFill>
                  <a:schemeClr val="bg1"/>
                </a:solidFill>
              </a:rPr>
              <a:t>VII. </a:t>
            </a:r>
            <a:r>
              <a:rPr lang="en-SG" sz="3200" b="1" dirty="0" err="1">
                <a:solidFill>
                  <a:schemeClr val="bg1"/>
                </a:solidFill>
              </a:rPr>
              <a:t>Penghijauan</a:t>
            </a:r>
            <a:endParaRPr lang="en-SG" sz="3200" b="1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17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Tabel</a:t>
            </a:r>
            <a:r>
              <a:rPr lang="en-SG" sz="2400" dirty="0">
                <a:solidFill>
                  <a:schemeClr val="bg1"/>
                </a:solidFill>
              </a:rPr>
              <a:t> program </a:t>
            </a:r>
            <a:r>
              <a:rPr lang="en-SG" sz="2400" dirty="0" err="1">
                <a:solidFill>
                  <a:schemeClr val="bg1"/>
                </a:solidFill>
              </a:rPr>
              <a:t>Penghijauan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18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Pembibitan</a:t>
            </a:r>
            <a:r>
              <a:rPr lang="en-SG" sz="2400" dirty="0">
                <a:solidFill>
                  <a:schemeClr val="bg1"/>
                </a:solidFill>
              </a:rPr>
              <a:t>, </a:t>
            </a:r>
            <a:r>
              <a:rPr lang="en-SG" sz="2400" dirty="0" err="1">
                <a:solidFill>
                  <a:schemeClr val="bg1"/>
                </a:solidFill>
              </a:rPr>
              <a:t>Penanaman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dan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Pemeliharaan</a:t>
            </a:r>
            <a:r>
              <a:rPr lang="en-SG" sz="2400" dirty="0">
                <a:solidFill>
                  <a:schemeClr val="bg1"/>
                </a:solidFill>
              </a:rPr>
              <a:t>  (</a:t>
            </a:r>
            <a:r>
              <a:rPr lang="en-SG" sz="2400" dirty="0" err="1">
                <a:solidFill>
                  <a:schemeClr val="bg1"/>
                </a:solidFill>
              </a:rPr>
              <a:t>Daftar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Piket</a:t>
            </a:r>
            <a:r>
              <a:rPr lang="en-SG" sz="2400" dirty="0">
                <a:solidFill>
                  <a:schemeClr val="bg1"/>
                </a:solidFill>
              </a:rPr>
              <a:t>)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19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Hias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dan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perindang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20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Serba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Guna</a:t>
            </a:r>
            <a:r>
              <a:rPr lang="en-SG" sz="2400" dirty="0">
                <a:solidFill>
                  <a:schemeClr val="bg1"/>
                </a:solidFill>
              </a:rPr>
              <a:t> Toga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21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sayur-sayuran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22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buah-buahan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23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Papanisasi</a:t>
            </a:r>
            <a:r>
              <a:rPr lang="en-SG" sz="2400" dirty="0">
                <a:solidFill>
                  <a:schemeClr val="bg1"/>
                </a:solidFill>
              </a:rPr>
              <a:t> (</a:t>
            </a:r>
            <a:r>
              <a:rPr lang="en-SG" sz="2400" dirty="0" err="1">
                <a:solidFill>
                  <a:schemeClr val="bg1"/>
                </a:solidFill>
              </a:rPr>
              <a:t>nama-nama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)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24</a:t>
            </a:r>
            <a:r>
              <a:rPr lang="en-SG" sz="2400" dirty="0">
                <a:solidFill>
                  <a:schemeClr val="bg1"/>
                </a:solidFill>
              </a:rPr>
              <a:t>.	</a:t>
            </a:r>
            <a:r>
              <a:rPr lang="en-SG" sz="2400" dirty="0" err="1">
                <a:solidFill>
                  <a:schemeClr val="bg1"/>
                </a:solidFill>
              </a:rPr>
              <a:t>Upaya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Lainnya</a:t>
            </a:r>
            <a:r>
              <a:rPr lang="en-SG" sz="2400" dirty="0" smtClean="0">
                <a:solidFill>
                  <a:schemeClr val="bg1"/>
                </a:solidFill>
              </a:rPr>
              <a:t> (</a:t>
            </a:r>
            <a:r>
              <a:rPr lang="en-SG" sz="2400" dirty="0" err="1" smtClean="0">
                <a:solidFill>
                  <a:schemeClr val="bg1"/>
                </a:solidFill>
              </a:rPr>
              <a:t>penyesuaian</a:t>
            </a:r>
            <a:r>
              <a:rPr lang="en-SG" sz="2400" dirty="0" smtClean="0">
                <a:solidFill>
                  <a:schemeClr val="bg1"/>
                </a:solidFill>
              </a:rPr>
              <a:t>, </a:t>
            </a:r>
            <a:r>
              <a:rPr lang="en-SG" sz="2400" dirty="0" err="1" smtClean="0">
                <a:solidFill>
                  <a:schemeClr val="bg1"/>
                </a:solidFill>
              </a:rPr>
              <a:t>penataan</a:t>
            </a:r>
            <a:r>
              <a:rPr lang="en-SG" sz="2400" dirty="0" smtClean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dan</a:t>
            </a:r>
            <a:r>
              <a:rPr lang="en-SG" sz="2400" dirty="0" smtClean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keindahan</a:t>
            </a:r>
            <a:r>
              <a:rPr lang="en-SG" sz="2400" dirty="0" smtClean="0">
                <a:solidFill>
                  <a:schemeClr val="bg1"/>
                </a:solidFill>
              </a:rPr>
              <a:t>, </a:t>
            </a:r>
            <a:r>
              <a:rPr lang="en-SG" sz="2400" dirty="0" err="1" smtClean="0">
                <a:solidFill>
                  <a:schemeClr val="bg1"/>
                </a:solidFill>
              </a:rPr>
              <a:t>dll</a:t>
            </a:r>
            <a:r>
              <a:rPr lang="en-SG" sz="2400" dirty="0" smtClean="0">
                <a:solidFill>
                  <a:schemeClr val="bg1"/>
                </a:solidFill>
              </a:rPr>
              <a:t>)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Butterfly Flowers Aesthetic Powerpoint Templates - Abstract, Green, Nature  - Free PPT Backgrounds and Templa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8450" y="74204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sz="3200" b="1" dirty="0"/>
              <a:t>VIII. </a:t>
            </a:r>
            <a:r>
              <a:rPr lang="en-SG" sz="3200" b="1" dirty="0" err="1"/>
              <a:t>Konservasi</a:t>
            </a:r>
            <a:r>
              <a:rPr lang="en-SG" sz="3200" b="1" dirty="0"/>
              <a:t> Air</a:t>
            </a:r>
          </a:p>
          <a:p>
            <a:endParaRPr lang="en-SG" dirty="0"/>
          </a:p>
          <a:p>
            <a:r>
              <a:rPr lang="en-SG" sz="2800" dirty="0"/>
              <a:t>25.	</a:t>
            </a:r>
            <a:r>
              <a:rPr lang="en-SG" sz="2800" dirty="0" err="1"/>
              <a:t>Penghematan</a:t>
            </a:r>
            <a:r>
              <a:rPr lang="en-SG" sz="2800" dirty="0"/>
              <a:t> </a:t>
            </a:r>
            <a:r>
              <a:rPr lang="en-SG" sz="2800" dirty="0" err="1"/>
              <a:t>Penggunaan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/>
              <a:t>26.	</a:t>
            </a:r>
            <a:r>
              <a:rPr lang="en-SG" sz="2800" dirty="0" err="1"/>
              <a:t>Pemeliharaan</a:t>
            </a:r>
            <a:r>
              <a:rPr lang="en-SG" sz="2800" dirty="0"/>
              <a:t>  </a:t>
            </a:r>
            <a:r>
              <a:rPr lang="en-SG" sz="2800" dirty="0" err="1"/>
              <a:t>Instalasi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/>
              <a:t>27.	</a:t>
            </a:r>
            <a:r>
              <a:rPr lang="en-SG" sz="2800" dirty="0" err="1"/>
              <a:t>Pemanfaatan</a:t>
            </a:r>
            <a:r>
              <a:rPr lang="en-SG" sz="2800" dirty="0"/>
              <a:t> </a:t>
            </a:r>
            <a:r>
              <a:rPr lang="en-SG" sz="2800" dirty="0" err="1"/>
              <a:t>Limbah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/>
              <a:t>28.	</a:t>
            </a:r>
            <a:r>
              <a:rPr lang="en-SG" sz="2800" dirty="0" err="1"/>
              <a:t>Sumur</a:t>
            </a:r>
            <a:r>
              <a:rPr lang="en-SG" sz="2800" dirty="0"/>
              <a:t> </a:t>
            </a:r>
            <a:r>
              <a:rPr lang="en-SG" sz="2800" dirty="0" err="1"/>
              <a:t>resapan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err="1"/>
              <a:t>lubang</a:t>
            </a:r>
            <a:r>
              <a:rPr lang="en-SG" sz="2800" dirty="0"/>
              <a:t> </a:t>
            </a:r>
            <a:r>
              <a:rPr lang="en-SG" sz="2800" dirty="0" err="1"/>
              <a:t>biopori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/>
              <a:t>29.	</a:t>
            </a:r>
            <a:r>
              <a:rPr lang="en-SG" sz="2800" dirty="0" err="1"/>
              <a:t>Upaya</a:t>
            </a:r>
            <a:r>
              <a:rPr lang="en-SG" sz="2800" dirty="0"/>
              <a:t> </a:t>
            </a:r>
            <a:r>
              <a:rPr lang="en-SG" sz="2800" dirty="0" err="1"/>
              <a:t>lainnya</a:t>
            </a:r>
            <a:endParaRPr lang="en-SG" sz="2800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390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EHOFOTO Green Spring Backdrops Grass Tree Baby Portrait Natural Outdoor  Scenic Photographic Backgrounds Photocall Photo Studio|Background| - 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152" y="117693"/>
            <a:ext cx="117970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IX.  </a:t>
            </a:r>
            <a:r>
              <a:rPr lang="en-SG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Konservasi</a:t>
            </a:r>
            <a:r>
              <a:rPr lang="en-SG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</a:t>
            </a:r>
            <a:endParaRPr lang="en-SG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30.	Program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31.	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Perawatan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Peralatan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Penggunaan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lampu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32.	Poster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slogan-slogan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33.	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Pemanfaatan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cahaya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matahari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4350" indent="-514350">
              <a:buAutoNum type="arabicPeriod" startAt="34"/>
            </a:pP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Upaya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lainnya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Contoh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usaha-usaha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menggunakan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	     energy; motor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umum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meminimalisasi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penggunaan</a:t>
            </a:r>
            <a:endParaRPr lang="en-SG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perangkat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elektronik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lainnya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HP, laptop, TV, Radio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untuk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semakin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SG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simplicity</a:t>
            </a:r>
            <a:endParaRPr lang="en-SG" sz="28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3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420</TotalTime>
  <Words>350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Carlito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ratnawati</dc:creator>
  <cp:lastModifiedBy>anastasia ratnawati</cp:lastModifiedBy>
  <cp:revision>30</cp:revision>
  <dcterms:created xsi:type="dcterms:W3CDTF">2020-10-09T17:56:41Z</dcterms:created>
  <dcterms:modified xsi:type="dcterms:W3CDTF">2020-11-23T08:29:26Z</dcterms:modified>
</cp:coreProperties>
</file>