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0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ector Summer landscape. With grass, flowers, tree branches, butterfly , #Aff, #landscape, #grass, #Vector, #Summer, #branches #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4101" y="2351124"/>
            <a:ext cx="7392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ms-MY" sz="3200" b="1" dirty="0">
                <a:latin typeface="Times New Roman" panose="02020603050405020304" pitchFamily="18" charset="0"/>
                <a:ea typeface="Carlito"/>
                <a:cs typeface="Carlito"/>
              </a:rPr>
              <a:t>PERAN SERTA GERAKAN PENANAMAN SIKAP LAUDATO SI </a:t>
            </a:r>
            <a:endParaRPr lang="en-SG" sz="3200" dirty="0">
              <a:latin typeface="Carlito"/>
              <a:ea typeface="Carlito"/>
              <a:cs typeface="Carlito"/>
            </a:endParaRPr>
          </a:p>
          <a:p>
            <a:pPr algn="ctr">
              <a:spcAft>
                <a:spcPts val="0"/>
              </a:spcAft>
            </a:pPr>
            <a:r>
              <a:rPr lang="ms-MY" sz="3200" b="1" dirty="0">
                <a:latin typeface="Times New Roman" panose="02020603050405020304" pitchFamily="18" charset="0"/>
                <a:ea typeface="Carlito"/>
                <a:cs typeface="Carlito"/>
              </a:rPr>
              <a:t>DI BIARA URSULIN INDONESIA 2021</a:t>
            </a:r>
            <a:endParaRPr lang="en-SG" sz="3200" dirty="0">
              <a:latin typeface="Carlito"/>
              <a:ea typeface="Carlito"/>
              <a:cs typeface="Carlito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964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13314" name="Picture 2" descr="Flying Butterflies on Green Summer Background | Summer backgrounds, Green  nature, Nature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972" y="172207"/>
            <a:ext cx="11732653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/>
              <a:t>STANDARD IV: PEMANTAUAN, EVALUASI DAN TINDAK LANJUT</a:t>
            </a:r>
          </a:p>
          <a:p>
            <a:endParaRPr lang="en-SG" dirty="0"/>
          </a:p>
          <a:p>
            <a:pPr algn="ctr"/>
            <a:r>
              <a:rPr lang="en-SG" sz="3200" b="1" dirty="0" smtClean="0"/>
              <a:t>IX. </a:t>
            </a:r>
            <a:r>
              <a:rPr lang="en-SG" sz="3200" b="1" dirty="0" err="1"/>
              <a:t>Pemantauan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</a:t>
            </a:r>
            <a:r>
              <a:rPr lang="en-SG" sz="3200" b="1" dirty="0" err="1"/>
              <a:t>Evaluasi</a:t>
            </a:r>
            <a:endParaRPr lang="en-SG" sz="3200" b="1" dirty="0"/>
          </a:p>
          <a:p>
            <a:endParaRPr lang="en-SG" dirty="0"/>
          </a:p>
          <a:p>
            <a:r>
              <a:rPr lang="en-SG" sz="2800" dirty="0" smtClean="0"/>
              <a:t>29</a:t>
            </a:r>
            <a:r>
              <a:rPr lang="en-SG" sz="2800" dirty="0" smtClean="0"/>
              <a:t>.</a:t>
            </a:r>
            <a:r>
              <a:rPr lang="en-SG" sz="2800" dirty="0"/>
              <a:t>	</a:t>
            </a:r>
            <a:r>
              <a:rPr lang="en-SG" sz="2800" dirty="0" err="1"/>
              <a:t>Prosentase</a:t>
            </a:r>
            <a:r>
              <a:rPr lang="en-SG" sz="2800" dirty="0"/>
              <a:t> (%) </a:t>
            </a:r>
            <a:r>
              <a:rPr lang="en-SG" sz="2800" dirty="0" err="1"/>
              <a:t>Keterlaksanaan</a:t>
            </a:r>
            <a:r>
              <a:rPr lang="en-SG" sz="2800" dirty="0"/>
              <a:t> program </a:t>
            </a:r>
            <a:r>
              <a:rPr lang="en-SG" sz="2800" dirty="0" err="1"/>
              <a:t>kegiatan</a:t>
            </a:r>
            <a:r>
              <a:rPr lang="en-SG" sz="2800" dirty="0"/>
              <a:t> </a:t>
            </a:r>
          </a:p>
          <a:p>
            <a:endParaRPr lang="en-SG" sz="2800" dirty="0"/>
          </a:p>
          <a:p>
            <a:r>
              <a:rPr lang="en-SG" sz="2800" dirty="0" smtClean="0"/>
              <a:t>30.</a:t>
            </a:r>
            <a:r>
              <a:rPr lang="en-SG" sz="2800" dirty="0"/>
              <a:t>	Check list </a:t>
            </a:r>
            <a:r>
              <a:rPr lang="en-SG" sz="2800" dirty="0" err="1"/>
              <a:t>Pemantauan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</a:t>
            </a:r>
            <a:r>
              <a:rPr lang="en-SG" sz="2800" dirty="0" err="1"/>
              <a:t>evaluasinya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 smtClean="0"/>
              <a:t>31.    </a:t>
            </a:r>
            <a:r>
              <a:rPr lang="en-SG" sz="2800" dirty="0" err="1" smtClean="0"/>
              <a:t>Periode</a:t>
            </a:r>
            <a:r>
              <a:rPr lang="en-SG" sz="2800" dirty="0" smtClean="0"/>
              <a:t> </a:t>
            </a:r>
            <a:r>
              <a:rPr lang="en-SG" sz="2800" dirty="0" err="1"/>
              <a:t>Pelaksanaan</a:t>
            </a:r>
            <a:r>
              <a:rPr lang="en-SG" sz="2800" dirty="0"/>
              <a:t> </a:t>
            </a:r>
            <a:r>
              <a:rPr lang="en-SG" sz="2800" dirty="0" err="1"/>
              <a:t>Pemantauan</a:t>
            </a:r>
            <a:r>
              <a:rPr lang="en-SG" sz="2800" dirty="0"/>
              <a:t> </a:t>
            </a:r>
            <a:r>
              <a:rPr lang="en-SG" sz="2800" dirty="0" smtClean="0"/>
              <a:t>(3x </a:t>
            </a:r>
            <a:r>
              <a:rPr lang="en-SG" sz="2800" dirty="0" err="1"/>
              <a:t>setahun</a:t>
            </a:r>
            <a:r>
              <a:rPr lang="en-SG" sz="2800" dirty="0"/>
              <a:t>, 2x </a:t>
            </a:r>
            <a:r>
              <a:rPr lang="en-SG" sz="2800" dirty="0" err="1" smtClean="0"/>
              <a:t>Setahun</a:t>
            </a:r>
            <a:r>
              <a:rPr lang="en-SG" sz="2800" dirty="0" smtClean="0"/>
              <a:t> </a:t>
            </a:r>
            <a:r>
              <a:rPr lang="en-SG" sz="2800" dirty="0" err="1" smtClean="0"/>
              <a:t>dan</a:t>
            </a:r>
            <a:r>
              <a:rPr lang="en-SG" sz="2800" dirty="0" smtClean="0"/>
              <a:t> </a:t>
            </a:r>
            <a:r>
              <a:rPr lang="en-SG" sz="2800" dirty="0"/>
              <a:t>1x </a:t>
            </a:r>
            <a:r>
              <a:rPr lang="en-SG" sz="2800" dirty="0" err="1"/>
              <a:t>setahun</a:t>
            </a:r>
            <a:r>
              <a:rPr lang="en-SG" sz="2800" dirty="0" smtClean="0"/>
              <a:t>)</a:t>
            </a:r>
          </a:p>
          <a:p>
            <a:pPr marL="514350" indent="-514350">
              <a:buAutoNum type="arabicPeriod" startAt="46"/>
            </a:pPr>
            <a:endParaRPr lang="en-SG" sz="2800" dirty="0"/>
          </a:p>
          <a:p>
            <a:pPr algn="ctr"/>
            <a:r>
              <a:rPr lang="en-SG" sz="2800" b="1" dirty="0"/>
              <a:t>X</a:t>
            </a:r>
            <a:r>
              <a:rPr lang="en-SG" sz="2800" b="1" dirty="0" smtClean="0"/>
              <a:t>. </a:t>
            </a:r>
            <a:r>
              <a:rPr lang="en-SG" sz="2800" b="1" dirty="0" err="1"/>
              <a:t>Pembentukan</a:t>
            </a:r>
            <a:r>
              <a:rPr lang="en-SG" sz="2800" b="1" dirty="0"/>
              <a:t> </a:t>
            </a:r>
            <a:r>
              <a:rPr lang="en-SG" sz="2800" b="1" dirty="0" err="1"/>
              <a:t>dan</a:t>
            </a:r>
            <a:r>
              <a:rPr lang="en-SG" sz="2800" b="1" dirty="0"/>
              <a:t> </a:t>
            </a:r>
            <a:r>
              <a:rPr lang="en-SG" sz="2800" b="1" dirty="0" err="1"/>
              <a:t>Pemberdayaan</a:t>
            </a:r>
            <a:r>
              <a:rPr lang="en-SG" sz="2800" b="1" dirty="0"/>
              <a:t> Kader PSLS </a:t>
            </a:r>
            <a:r>
              <a:rPr lang="en-SG" sz="2800" b="1" dirty="0" err="1"/>
              <a:t>Biara</a:t>
            </a:r>
            <a:r>
              <a:rPr lang="en-SG" sz="2800" b="1" dirty="0"/>
              <a:t> </a:t>
            </a:r>
            <a:endParaRPr lang="en-SG" sz="2800" b="1" dirty="0" smtClean="0"/>
          </a:p>
          <a:p>
            <a:endParaRPr lang="en-SG" sz="2800" b="1" dirty="0"/>
          </a:p>
          <a:p>
            <a:r>
              <a:rPr lang="en-SG" sz="2800" dirty="0" smtClean="0"/>
              <a:t>32.     </a:t>
            </a:r>
            <a:r>
              <a:rPr lang="en-SG" sz="2800" dirty="0" err="1" smtClean="0"/>
              <a:t>Jumlah</a:t>
            </a:r>
            <a:r>
              <a:rPr lang="en-SG" sz="2800" dirty="0" smtClean="0"/>
              <a:t> </a:t>
            </a:r>
            <a:r>
              <a:rPr lang="en-SG" sz="2800" dirty="0" err="1"/>
              <a:t>Suster</a:t>
            </a:r>
            <a:r>
              <a:rPr lang="en-SG" sz="2800" dirty="0"/>
              <a:t> yang </a:t>
            </a:r>
            <a:r>
              <a:rPr lang="en-SG" sz="2800" dirty="0" err="1"/>
              <a:t>terlibat</a:t>
            </a:r>
            <a:r>
              <a:rPr lang="en-SG" sz="2800" dirty="0"/>
              <a:t> </a:t>
            </a:r>
            <a:r>
              <a:rPr lang="en-SG" sz="2800" dirty="0" err="1"/>
              <a:t>langsung</a:t>
            </a:r>
            <a:r>
              <a:rPr lang="en-SG" sz="2800" dirty="0"/>
              <a:t> </a:t>
            </a:r>
            <a:r>
              <a:rPr lang="en-SG" sz="2800" dirty="0" smtClean="0"/>
              <a:t>(1-3 </a:t>
            </a:r>
            <a:r>
              <a:rPr lang="en-SG" sz="2800" dirty="0" err="1" smtClean="0"/>
              <a:t>Suster</a:t>
            </a:r>
            <a:r>
              <a:rPr lang="en-SG" sz="2800" dirty="0" smtClean="0"/>
              <a:t>)</a:t>
            </a:r>
            <a:endParaRPr lang="en-SG" sz="2800" dirty="0"/>
          </a:p>
          <a:p>
            <a:pPr marL="514350" indent="-514350">
              <a:buAutoNum type="arabicPeriod" startAt="46"/>
            </a:pPr>
            <a:endParaRPr lang="en-SG" sz="2800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370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50" name="Picture 2" descr="Most Viewed Free PPT Backgrounds for PowerPoint Templates | Background  powerpoint, Green grass background, Powerpoint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245" y="605307"/>
            <a:ext cx="11792755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70"/>
              </a:lnSpc>
              <a:spcAft>
                <a:spcPts val="0"/>
              </a:spcAft>
            </a:pPr>
            <a:r>
              <a:rPr lang="ms-MY" sz="2800" b="1" spc="-15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Penyimpanan </a:t>
            </a:r>
            <a:r>
              <a:rPr lang="ms-MY" sz="2800" b="1" spc="-545" dirty="0">
                <a:latin typeface="Times New Roman" panose="02020603050405020304" pitchFamily="18" charset="0"/>
                <a:ea typeface="Carlito"/>
                <a:cs typeface="Carlito"/>
              </a:rPr>
              <a:t>         </a:t>
            </a:r>
            <a:r>
              <a:rPr lang="ms-MY" sz="2800" b="1" dirty="0">
                <a:latin typeface="Times New Roman" panose="02020603050405020304" pitchFamily="18" charset="0"/>
                <a:ea typeface="Carlito"/>
                <a:cs typeface="Carlito"/>
              </a:rPr>
              <a:t>File </a:t>
            </a:r>
            <a:r>
              <a:rPr lang="ms-MY" sz="2800" b="1" spc="-545" dirty="0"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b="1" dirty="0">
                <a:latin typeface="Times New Roman" panose="02020603050405020304" pitchFamily="18" charset="0"/>
                <a:ea typeface="Carlito"/>
                <a:cs typeface="Carlito"/>
              </a:rPr>
              <a:t>Bukti </a:t>
            </a:r>
            <a:r>
              <a:rPr lang="ms-MY" sz="2800" b="1" spc="-545" dirty="0"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b="1" dirty="0">
                <a:latin typeface="Times New Roman" panose="02020603050405020304" pitchFamily="18" charset="0"/>
                <a:ea typeface="Carlito"/>
                <a:cs typeface="Carlito"/>
              </a:rPr>
              <a:t>Kuesioner </a:t>
            </a:r>
            <a:r>
              <a:rPr lang="ms-MY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Dengan</a:t>
            </a:r>
            <a:r>
              <a:rPr lang="ms-MY" sz="2800" b="1" dirty="0"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Memb</a:t>
            </a:r>
            <a:r>
              <a:rPr lang="ms-MY" sz="2800" b="1" spc="-15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uat </a:t>
            </a:r>
            <a:r>
              <a:rPr lang="ms-MY" sz="2800" b="1" spc="-530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b="1" spc="-20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Folder </a:t>
            </a:r>
            <a:r>
              <a:rPr lang="ms-MY" sz="2800" b="1" spc="-510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b="1" spc="-15" dirty="0">
                <a:solidFill>
                  <a:schemeClr val="bg1"/>
                </a:solidFill>
                <a:latin typeface="Times New Roman" panose="02020603050405020304" pitchFamily="18" charset="0"/>
                <a:ea typeface="Carlito"/>
                <a:cs typeface="Carlito"/>
              </a:rPr>
              <a:t>Dengan </a:t>
            </a:r>
            <a:r>
              <a:rPr lang="ms-MY" sz="2800" b="1" spc="-15" dirty="0">
                <a:latin typeface="Times New Roman" panose="02020603050405020304" pitchFamily="18" charset="0"/>
                <a:ea typeface="Carlito"/>
                <a:cs typeface="Carlito"/>
              </a:rPr>
              <a:t>Nama sbb:</a:t>
            </a:r>
            <a:r>
              <a:rPr lang="ms-MY" sz="2800" b="1" spc="-545" dirty="0">
                <a:latin typeface="Times New Roman" panose="02020603050405020304" pitchFamily="18" charset="0"/>
                <a:ea typeface="Carlito"/>
                <a:cs typeface="Carlito"/>
              </a:rPr>
              <a:t>         </a:t>
            </a:r>
            <a:endParaRPr lang="en-SG" sz="2800" dirty="0">
              <a:latin typeface="Carlito"/>
              <a:ea typeface="Carlito"/>
              <a:cs typeface="Carlito"/>
            </a:endParaRP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 smtClean="0">
                <a:latin typeface="Times New Roman" panose="02020603050405020304" pitchFamily="18" charset="0"/>
                <a:ea typeface="Carlito"/>
                <a:cs typeface="Carlito"/>
              </a:rPr>
              <a:t>Data </a:t>
            </a:r>
            <a:r>
              <a:rPr lang="ms-MY" sz="2800" spc="-5" dirty="0">
                <a:latin typeface="Times New Roman" panose="02020603050405020304" pitchFamily="18" charset="0"/>
                <a:ea typeface="Carlito"/>
                <a:cs typeface="Carlito"/>
              </a:rPr>
              <a:t>Biara </a:t>
            </a:r>
            <a:endParaRPr lang="en-SG" sz="2800" spc="-5" dirty="0">
              <a:latin typeface="Carlito"/>
              <a:ea typeface="Carlito"/>
              <a:cs typeface="Carlito"/>
            </a:endParaRP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 smtClean="0">
                <a:latin typeface="Times New Roman" panose="02020603050405020304" pitchFamily="18" charset="0"/>
                <a:ea typeface="Carlito"/>
                <a:cs typeface="Carlito"/>
              </a:rPr>
              <a:t>Rencana Gerakan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 smtClean="0">
                <a:latin typeface="Times New Roman" panose="02020603050405020304" pitchFamily="18" charset="0"/>
                <a:ea typeface="Carlito"/>
                <a:cs typeface="Carlito"/>
              </a:rPr>
              <a:t>Kebersihan </a:t>
            </a:r>
            <a:r>
              <a:rPr lang="ms-MY" sz="2800" spc="-5" dirty="0">
                <a:latin typeface="Times New Roman" panose="02020603050405020304" pitchFamily="18" charset="0"/>
                <a:ea typeface="Carlito"/>
                <a:cs typeface="Carlito"/>
              </a:rPr>
              <a:t>Sanitasi </a:t>
            </a:r>
            <a:r>
              <a:rPr lang="ms-MY" sz="2800" spc="-5" dirty="0" smtClean="0">
                <a:latin typeface="Times New Roman" panose="02020603050405020304" pitchFamily="18" charset="0"/>
                <a:ea typeface="Carlito"/>
                <a:cs typeface="Carlito"/>
              </a:rPr>
              <a:t>Drainase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 smtClean="0">
                <a:latin typeface="Times New Roman" panose="02020603050405020304" pitchFamily="18" charset="0"/>
                <a:ea typeface="Carlito"/>
                <a:cs typeface="Carlito"/>
              </a:rPr>
              <a:t>Pengelolaan Sampah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20" dirty="0" smtClean="0">
                <a:latin typeface="Times New Roman" panose="02020603050405020304" pitchFamily="18" charset="0"/>
                <a:ea typeface="Carlito"/>
                <a:cs typeface="Carlito"/>
              </a:rPr>
              <a:t>Pemeliharaaan </a:t>
            </a:r>
            <a:r>
              <a:rPr lang="ms-MY" sz="2800" spc="-20" dirty="0">
                <a:latin typeface="Times New Roman" panose="02020603050405020304" pitchFamily="18" charset="0"/>
                <a:ea typeface="Carlito"/>
                <a:cs typeface="Carlito"/>
              </a:rPr>
              <a:t>Pohon Tanaman (</a:t>
            </a:r>
            <a:r>
              <a:rPr lang="ms-MY" sz="2800" spc="-20" dirty="0" smtClean="0">
                <a:latin typeface="Times New Roman" panose="02020603050405020304" pitchFamily="18" charset="0"/>
                <a:ea typeface="Carlito"/>
                <a:cs typeface="Carlito"/>
              </a:rPr>
              <a:t>Penghijauan)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 smtClean="0">
                <a:latin typeface="Times New Roman" panose="02020603050405020304" pitchFamily="18" charset="0"/>
                <a:ea typeface="Carlito"/>
                <a:cs typeface="Carlito"/>
              </a:rPr>
              <a:t>Konservasi Air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Konservasi Energi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5" dirty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 </a:t>
            </a:r>
            <a:r>
              <a:rPr lang="ms-MY" sz="2800" spc="-5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Kegiatan </a:t>
            </a:r>
            <a:r>
              <a:rPr lang="ms-MY" sz="2800" spc="-20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Penanaman </a:t>
            </a:r>
            <a:r>
              <a:rPr lang="ms-MY" sz="2800" spc="-20" dirty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Sikap Laudato Si (PSLS) untuk masyarakat </a:t>
            </a:r>
            <a:r>
              <a:rPr lang="ms-MY" sz="2800" spc="-20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sekitar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15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Pemantauan </a:t>
            </a:r>
            <a:r>
              <a:rPr lang="ms-MY" sz="2800" spc="-15" dirty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dan </a:t>
            </a:r>
            <a:r>
              <a:rPr lang="ms-MY" sz="2800" spc="-15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Evaluasi</a:t>
            </a:r>
          </a:p>
          <a:p>
            <a:pPr marL="571500" lvl="0" indent="-571500">
              <a:spcAft>
                <a:spcPts val="0"/>
              </a:spcAft>
              <a:buAutoNum type="romanUcPeriod"/>
            </a:pPr>
            <a:r>
              <a:rPr lang="ms-MY" sz="2800" spc="-15" dirty="0" smtClean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Pembentukan </a:t>
            </a:r>
            <a:r>
              <a:rPr lang="ms-MY" sz="2800" spc="-15" dirty="0">
                <a:solidFill>
                  <a:srgbClr val="404040"/>
                </a:solidFill>
                <a:latin typeface="Times New Roman" panose="02020603050405020304" pitchFamily="18" charset="0"/>
                <a:ea typeface="Carlito"/>
                <a:cs typeface="Carlito"/>
              </a:rPr>
              <a:t>pemberdayaan Kader PRLH</a:t>
            </a:r>
            <a:endParaRPr lang="en-SG" sz="2800" spc="-5" dirty="0">
              <a:effectLst/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5336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atural Green Spring or Summer Season Abstract Nature Backgrounds for  Powerpoint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96214"/>
            <a:ext cx="12187707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STANDAR I. RENCANA GERAKAN LAUDATO SI</a:t>
            </a:r>
          </a:p>
          <a:p>
            <a:r>
              <a:rPr lang="en-SG" sz="2800" dirty="0" err="1" smtClean="0">
                <a:solidFill>
                  <a:schemeClr val="bg1"/>
                </a:solidFill>
              </a:rPr>
              <a:t>Bukti</a:t>
            </a:r>
            <a:r>
              <a:rPr lang="en-SG" sz="2800" dirty="0" smtClean="0">
                <a:solidFill>
                  <a:schemeClr val="bg1"/>
                </a:solidFill>
              </a:rPr>
              <a:t> </a:t>
            </a:r>
            <a:r>
              <a:rPr lang="en-SG" sz="2800" dirty="0">
                <a:solidFill>
                  <a:schemeClr val="bg1"/>
                </a:solidFill>
              </a:rPr>
              <a:t>yang </a:t>
            </a:r>
            <a:r>
              <a:rPr lang="en-SG" sz="2800" dirty="0" err="1">
                <a:solidFill>
                  <a:schemeClr val="bg1"/>
                </a:solidFill>
              </a:rPr>
              <a:t>harus</a:t>
            </a:r>
            <a:r>
              <a:rPr lang="en-SG" sz="2800" dirty="0">
                <a:solidFill>
                  <a:schemeClr val="bg1"/>
                </a:solidFill>
              </a:rPr>
              <a:t> </a:t>
            </a:r>
            <a:r>
              <a:rPr lang="en-SG" sz="2800" dirty="0" err="1">
                <a:solidFill>
                  <a:schemeClr val="bg1"/>
                </a:solidFill>
              </a:rPr>
              <a:t>dipe</a:t>
            </a:r>
            <a:r>
              <a:rPr lang="en-SG" sz="2800" dirty="0" err="1"/>
              <a:t>rsiapkan</a:t>
            </a:r>
            <a:r>
              <a:rPr lang="en-SG" sz="2800" dirty="0"/>
              <a:t> ( file </a:t>
            </a:r>
            <a:r>
              <a:rPr lang="en-SG" sz="2800" dirty="0" err="1"/>
              <a:t>bisa</a:t>
            </a:r>
            <a:r>
              <a:rPr lang="en-SG" sz="2800" dirty="0"/>
              <a:t> </a:t>
            </a:r>
            <a:r>
              <a:rPr lang="en-SG" sz="2800" dirty="0" err="1"/>
              <a:t>dalam</a:t>
            </a:r>
            <a:r>
              <a:rPr lang="en-SG" sz="2800" dirty="0"/>
              <a:t> </a:t>
            </a:r>
            <a:r>
              <a:rPr lang="en-SG" sz="2800" dirty="0" err="1"/>
              <a:t>bentuk</a:t>
            </a:r>
            <a:r>
              <a:rPr lang="en-SG" sz="2800" dirty="0"/>
              <a:t> </a:t>
            </a:r>
            <a:r>
              <a:rPr lang="en-SG" sz="2800" dirty="0" err="1"/>
              <a:t>dokumen</a:t>
            </a:r>
            <a:r>
              <a:rPr lang="en-SG" sz="2800" dirty="0"/>
              <a:t>, </a:t>
            </a:r>
            <a:r>
              <a:rPr lang="en-SG" sz="2800" dirty="0" err="1"/>
              <a:t>catatan</a:t>
            </a:r>
            <a:r>
              <a:rPr lang="en-SG" sz="2800" dirty="0"/>
              <a:t>, </a:t>
            </a:r>
          </a:p>
          <a:p>
            <a:r>
              <a:rPr lang="en-SG" sz="2800" dirty="0" err="1" smtClean="0">
                <a:solidFill>
                  <a:schemeClr val="bg1"/>
                </a:solidFill>
              </a:rPr>
              <a:t>notulen</a:t>
            </a:r>
            <a:r>
              <a:rPr lang="en-SG" sz="2800" dirty="0" smtClean="0">
                <a:solidFill>
                  <a:schemeClr val="bg1"/>
                </a:solidFill>
              </a:rPr>
              <a:t>, </a:t>
            </a:r>
            <a:r>
              <a:rPr lang="en-SG" sz="2800" dirty="0" err="1" smtClean="0">
                <a:solidFill>
                  <a:schemeClr val="bg1"/>
                </a:solidFill>
              </a:rPr>
              <a:t>Berita</a:t>
            </a:r>
            <a:r>
              <a:rPr lang="en-SG" sz="2800" dirty="0" smtClean="0">
                <a:solidFill>
                  <a:schemeClr val="bg1"/>
                </a:solidFill>
              </a:rPr>
              <a:t> acara</a:t>
            </a:r>
            <a:r>
              <a:rPr lang="en-SG" sz="2800" dirty="0" smtClean="0"/>
              <a:t>, </a:t>
            </a:r>
            <a:r>
              <a:rPr lang="en-SG" sz="2800" dirty="0" err="1" smtClean="0"/>
              <a:t>daftar-daftar</a:t>
            </a:r>
            <a:r>
              <a:rPr lang="en-SG" sz="2800" dirty="0" smtClean="0"/>
              <a:t>, </a:t>
            </a:r>
            <a:r>
              <a:rPr lang="en-SG" sz="2800" dirty="0" err="1" smtClean="0"/>
              <a:t>tabel</a:t>
            </a:r>
            <a:r>
              <a:rPr lang="en-SG" sz="2800" dirty="0" smtClean="0"/>
              <a:t>, </a:t>
            </a:r>
            <a:r>
              <a:rPr lang="en-SG" sz="2800" dirty="0" err="1" smtClean="0"/>
              <a:t>foto</a:t>
            </a:r>
            <a:r>
              <a:rPr lang="en-SG" sz="2800" dirty="0" smtClean="0"/>
              <a:t>, slide/ PPT, </a:t>
            </a:r>
            <a:r>
              <a:rPr lang="en-SG" sz="2800" dirty="0" err="1" smtClean="0"/>
              <a:t>Vidio</a:t>
            </a:r>
            <a:r>
              <a:rPr lang="en-SG" dirty="0" smtClean="0"/>
              <a:t>, </a:t>
            </a:r>
            <a:r>
              <a:rPr lang="en-SG" dirty="0" err="1" smtClean="0"/>
              <a:t>dll</a:t>
            </a:r>
            <a:r>
              <a:rPr lang="en-SG" dirty="0" smtClean="0"/>
              <a:t>)</a:t>
            </a:r>
          </a:p>
          <a:p>
            <a:endParaRPr lang="en-SG" dirty="0"/>
          </a:p>
          <a:p>
            <a:pPr algn="ctr"/>
            <a:r>
              <a:rPr lang="en-SG" sz="3200" b="1" dirty="0"/>
              <a:t>I</a:t>
            </a:r>
            <a:r>
              <a:rPr lang="en-SG" sz="3200" b="1" dirty="0" smtClean="0"/>
              <a:t>. Data </a:t>
            </a:r>
            <a:r>
              <a:rPr lang="en-SG" sz="3200" b="1" dirty="0" err="1" smtClean="0"/>
              <a:t>Biara</a:t>
            </a:r>
            <a:r>
              <a:rPr lang="en-SG" sz="3200" b="1" dirty="0" smtClean="0"/>
              <a:t> </a:t>
            </a:r>
            <a:r>
              <a:rPr lang="en-SG" sz="3200" b="1" dirty="0"/>
              <a:t>(Profile </a:t>
            </a:r>
            <a:r>
              <a:rPr lang="en-SG" sz="3200" b="1" dirty="0" err="1" smtClean="0"/>
              <a:t>dan</a:t>
            </a:r>
            <a:r>
              <a:rPr lang="en-SG" sz="3200" b="1" dirty="0" smtClean="0"/>
              <a:t> </a:t>
            </a:r>
            <a:r>
              <a:rPr lang="en-SG" sz="3200" b="1" dirty="0"/>
              <a:t>Spirit </a:t>
            </a:r>
            <a:r>
              <a:rPr lang="en-SG" sz="3200" b="1" dirty="0" err="1" smtClean="0"/>
              <a:t>Biara</a:t>
            </a:r>
            <a:r>
              <a:rPr lang="en-SG" sz="3200" b="1" dirty="0" smtClean="0"/>
              <a:t>)</a:t>
            </a:r>
            <a:endParaRPr lang="en-SG" sz="3200" b="1" dirty="0"/>
          </a:p>
          <a:p>
            <a:r>
              <a:rPr lang="en-SG" dirty="0"/>
              <a:t>1.	</a:t>
            </a:r>
            <a:r>
              <a:rPr lang="en-SG" sz="2400" dirty="0"/>
              <a:t>Profile </a:t>
            </a:r>
            <a:r>
              <a:rPr lang="en-SG" sz="2400" dirty="0" err="1" smtClean="0"/>
              <a:t>Biara</a:t>
            </a:r>
            <a:r>
              <a:rPr lang="en-SG" sz="2400" dirty="0" smtClean="0"/>
              <a:t> </a:t>
            </a:r>
            <a:r>
              <a:rPr lang="en-SG" sz="2400" dirty="0"/>
              <a:t>(</a:t>
            </a:r>
            <a:r>
              <a:rPr lang="en-SG" sz="2400" dirty="0" err="1" smtClean="0"/>
              <a:t>mengarah</a:t>
            </a:r>
            <a:r>
              <a:rPr lang="en-SG" sz="2400" dirty="0" smtClean="0"/>
              <a:t> </a:t>
            </a:r>
            <a:r>
              <a:rPr lang="en-SG" sz="2400" dirty="0" err="1" smtClean="0"/>
              <a:t>pada</a:t>
            </a:r>
            <a:r>
              <a:rPr lang="en-SG" sz="2400" dirty="0" smtClean="0"/>
              <a:t> </a:t>
            </a:r>
            <a:r>
              <a:rPr lang="en-SG" sz="2400" dirty="0" err="1" smtClean="0"/>
              <a:t>Laudato</a:t>
            </a:r>
            <a:r>
              <a:rPr lang="en-SG" sz="2400" dirty="0" smtClean="0"/>
              <a:t> </a:t>
            </a:r>
            <a:r>
              <a:rPr lang="en-SG" sz="2400" dirty="0"/>
              <a:t>S</a:t>
            </a:r>
            <a:r>
              <a:rPr lang="en-SG" sz="2400" dirty="0" smtClean="0"/>
              <a:t>i</a:t>
            </a:r>
            <a:r>
              <a:rPr lang="en-SG" sz="2400" dirty="0" smtClean="0"/>
              <a:t>)</a:t>
            </a:r>
          </a:p>
          <a:p>
            <a:pPr marL="342900" indent="-342900">
              <a:buAutoNum type="arabicPeriod" startAt="2"/>
            </a:pPr>
            <a:endParaRPr lang="en-SG" dirty="0"/>
          </a:p>
          <a:p>
            <a:pPr algn="ctr"/>
            <a:r>
              <a:rPr lang="en-SG" sz="3200" b="1" dirty="0"/>
              <a:t>II. .</a:t>
            </a:r>
            <a:r>
              <a:rPr lang="en-SG" sz="3200" b="1" dirty="0" err="1"/>
              <a:t>Rencana</a:t>
            </a:r>
            <a:r>
              <a:rPr lang="en-SG" sz="3200" b="1" dirty="0"/>
              <a:t> </a:t>
            </a:r>
            <a:r>
              <a:rPr lang="en-SG" sz="3200" b="1" dirty="0" err="1"/>
              <a:t>Aksi</a:t>
            </a:r>
            <a:r>
              <a:rPr lang="en-SG" sz="3200" b="1" dirty="0"/>
              <a:t> </a:t>
            </a:r>
            <a:r>
              <a:rPr lang="en-SG" sz="3200" b="1" dirty="0" err="1"/>
              <a:t>Hasil</a:t>
            </a:r>
            <a:r>
              <a:rPr lang="en-SG" sz="3200" b="1" dirty="0"/>
              <a:t> </a:t>
            </a:r>
            <a:r>
              <a:rPr lang="en-SG" sz="3200" b="1" dirty="0" err="1"/>
              <a:t>Kajian</a:t>
            </a:r>
            <a:r>
              <a:rPr lang="en-SG" sz="3200" b="1" dirty="0"/>
              <a:t> </a:t>
            </a:r>
            <a:r>
              <a:rPr lang="en-SG" sz="3200" b="1" dirty="0" err="1"/>
              <a:t>Lingkungan</a:t>
            </a:r>
            <a:r>
              <a:rPr lang="en-SG" sz="3200" b="1" dirty="0"/>
              <a:t> </a:t>
            </a:r>
            <a:r>
              <a:rPr lang="en-SG" sz="3200" b="1" dirty="0" err="1"/>
              <a:t>Hidup</a:t>
            </a:r>
            <a:endParaRPr lang="en-SG" sz="3200" b="1" dirty="0"/>
          </a:p>
          <a:p>
            <a:r>
              <a:rPr lang="en-SG" sz="2400" dirty="0"/>
              <a:t>2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err="1"/>
              <a:t>Tabel</a:t>
            </a:r>
            <a:r>
              <a:rPr lang="en-SG" sz="2400" dirty="0"/>
              <a:t> </a:t>
            </a:r>
            <a:r>
              <a:rPr lang="en-SG" sz="2400" dirty="0" err="1"/>
              <a:t>rencana</a:t>
            </a:r>
            <a:r>
              <a:rPr lang="en-SG" sz="2400" dirty="0"/>
              <a:t> </a:t>
            </a:r>
            <a:r>
              <a:rPr lang="en-SG" sz="2400" dirty="0" err="1"/>
              <a:t>Gerakan</a:t>
            </a:r>
            <a:r>
              <a:rPr lang="en-SG" sz="2400" dirty="0"/>
              <a:t>/ </a:t>
            </a:r>
            <a:r>
              <a:rPr lang="en-SG" sz="2400" dirty="0" err="1"/>
              <a:t>Aksi</a:t>
            </a:r>
            <a:r>
              <a:rPr lang="en-SG" sz="2400" dirty="0"/>
              <a:t> </a:t>
            </a:r>
            <a:r>
              <a:rPr lang="en-SG" sz="2400" dirty="0" err="1"/>
              <a:t>Penanaman</a:t>
            </a:r>
            <a:r>
              <a:rPr lang="en-SG" sz="2400" dirty="0"/>
              <a:t> </a:t>
            </a:r>
            <a:r>
              <a:rPr lang="en-SG" sz="2400" dirty="0" err="1"/>
              <a:t>Sikap</a:t>
            </a:r>
            <a:r>
              <a:rPr lang="en-SG" sz="2400" dirty="0"/>
              <a:t> </a:t>
            </a:r>
            <a:r>
              <a:rPr lang="en-SG" sz="2400" dirty="0" err="1"/>
              <a:t>Laudato</a:t>
            </a:r>
            <a:r>
              <a:rPr lang="en-SG" sz="2400" dirty="0"/>
              <a:t> Si (PSLS)</a:t>
            </a:r>
          </a:p>
          <a:p>
            <a:r>
              <a:rPr lang="en-SG" sz="2400" dirty="0"/>
              <a:t>3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err="1"/>
              <a:t>Dokumentasi</a:t>
            </a:r>
            <a:r>
              <a:rPr lang="en-SG" sz="2400" dirty="0"/>
              <a:t> proses </a:t>
            </a:r>
            <a:r>
              <a:rPr lang="en-SG" sz="2400" dirty="0" err="1"/>
              <a:t>Penanaman</a:t>
            </a:r>
            <a:r>
              <a:rPr lang="en-SG" sz="2400" dirty="0"/>
              <a:t> </a:t>
            </a:r>
            <a:r>
              <a:rPr lang="en-SG" sz="2400" dirty="0" err="1"/>
              <a:t>Sikap</a:t>
            </a:r>
            <a:r>
              <a:rPr lang="en-SG" sz="2400" dirty="0"/>
              <a:t> </a:t>
            </a:r>
            <a:r>
              <a:rPr lang="en-SG" sz="2400" dirty="0" err="1"/>
              <a:t>Laudato</a:t>
            </a:r>
            <a:r>
              <a:rPr lang="en-SG" sz="2400" dirty="0"/>
              <a:t> Si (PSLS)</a:t>
            </a:r>
          </a:p>
          <a:p>
            <a:r>
              <a:rPr lang="en-SG" sz="2400" dirty="0"/>
              <a:t>     </a:t>
            </a:r>
            <a:r>
              <a:rPr lang="en-SG" sz="2400" dirty="0" smtClean="0"/>
              <a:t> (</a:t>
            </a:r>
            <a:r>
              <a:rPr lang="en-SG" sz="2400" dirty="0" err="1"/>
              <a:t>sosialisasi</a:t>
            </a:r>
            <a:r>
              <a:rPr lang="en-SG" sz="2400" dirty="0"/>
              <a:t>/ seminar, </a:t>
            </a:r>
            <a:r>
              <a:rPr lang="en-SG" sz="2400" dirty="0" err="1"/>
              <a:t>terlaksananya</a:t>
            </a:r>
            <a:r>
              <a:rPr lang="en-SG" sz="2400" dirty="0"/>
              <a:t> </a:t>
            </a:r>
            <a:r>
              <a:rPr lang="en-SG" sz="2400" dirty="0" err="1"/>
              <a:t>toleransi</a:t>
            </a:r>
            <a:r>
              <a:rPr lang="en-SG" sz="2400" dirty="0"/>
              <a:t>, </a:t>
            </a:r>
            <a:r>
              <a:rPr lang="en-SG" sz="2400" dirty="0" err="1"/>
              <a:t>harmoni</a:t>
            </a:r>
            <a:r>
              <a:rPr lang="en-SG" sz="2400" dirty="0"/>
              <a:t>, </a:t>
            </a:r>
            <a:r>
              <a:rPr lang="en-SG" sz="2400" dirty="0" err="1"/>
              <a:t>budaya</a:t>
            </a:r>
            <a:r>
              <a:rPr lang="en-SG" sz="2400" dirty="0"/>
              <a:t> kasih, </a:t>
            </a:r>
            <a:r>
              <a:rPr lang="en-SG" sz="2400" dirty="0" err="1"/>
              <a:t>salling</a:t>
            </a:r>
            <a:r>
              <a:rPr lang="en-SG" sz="2400" dirty="0"/>
              <a:t> </a:t>
            </a:r>
            <a:r>
              <a:rPr lang="en-SG" sz="2400" dirty="0" err="1"/>
              <a:t>menghargai</a:t>
            </a:r>
            <a:r>
              <a:rPr lang="en-SG" sz="2400" dirty="0"/>
              <a:t>, </a:t>
            </a:r>
          </a:p>
          <a:p>
            <a:r>
              <a:rPr lang="en-SG" sz="2400" dirty="0" smtClean="0"/>
              <a:t>      </a:t>
            </a:r>
            <a:r>
              <a:rPr lang="en-SG" sz="2400" dirty="0" err="1" smtClean="0"/>
              <a:t>saling</a:t>
            </a:r>
            <a:r>
              <a:rPr lang="en-SG" sz="2400" dirty="0" smtClean="0"/>
              <a:t> </a:t>
            </a:r>
            <a:r>
              <a:rPr lang="en-SG" sz="2400" dirty="0" err="1" smtClean="0"/>
              <a:t>mendengarkan</a:t>
            </a:r>
            <a:r>
              <a:rPr lang="en-SG" sz="2400" dirty="0" smtClean="0"/>
              <a:t>, </a:t>
            </a:r>
            <a:r>
              <a:rPr lang="en-SG" sz="2400" i="1" dirty="0" smtClean="0"/>
              <a:t>simplicity</a:t>
            </a:r>
            <a:r>
              <a:rPr lang="en-SG" sz="2400" i="1" dirty="0"/>
              <a:t>, </a:t>
            </a:r>
            <a:r>
              <a:rPr lang="en-SG" sz="2400" dirty="0" err="1"/>
              <a:t>pengurangan</a:t>
            </a:r>
            <a:r>
              <a:rPr lang="en-SG" sz="2400" dirty="0"/>
              <a:t> </a:t>
            </a:r>
            <a:r>
              <a:rPr lang="en-SG" sz="2400" dirty="0" err="1"/>
              <a:t>sikap</a:t>
            </a:r>
            <a:r>
              <a:rPr lang="en-SG" sz="2400" dirty="0"/>
              <a:t> </a:t>
            </a:r>
            <a:r>
              <a:rPr lang="en-SG" sz="2400" dirty="0" err="1"/>
              <a:t>konsumtif</a:t>
            </a:r>
            <a:r>
              <a:rPr lang="en-SG" sz="2400" dirty="0"/>
              <a:t>, </a:t>
            </a:r>
            <a:r>
              <a:rPr lang="en-SG" sz="2400" dirty="0" err="1"/>
              <a:t>pertobatan</a:t>
            </a:r>
            <a:r>
              <a:rPr lang="en-SG" sz="2400" dirty="0"/>
              <a:t> </a:t>
            </a:r>
            <a:r>
              <a:rPr lang="en-SG" sz="2400" dirty="0" err="1"/>
              <a:t>ekologi</a:t>
            </a:r>
            <a:r>
              <a:rPr lang="en-SG" sz="2400" dirty="0"/>
              <a:t> yang </a:t>
            </a:r>
            <a:r>
              <a:rPr lang="en-SG" sz="2400" dirty="0" err="1" smtClean="0"/>
              <a:t>terus</a:t>
            </a:r>
            <a:r>
              <a:rPr lang="en-SG" sz="2400" dirty="0" smtClean="0"/>
              <a:t>-</a:t>
            </a:r>
          </a:p>
          <a:p>
            <a:r>
              <a:rPr lang="en-SG" sz="2400" dirty="0"/>
              <a:t> </a:t>
            </a:r>
            <a:r>
              <a:rPr lang="en-SG" sz="2400" dirty="0" smtClean="0"/>
              <a:t>     </a:t>
            </a:r>
            <a:r>
              <a:rPr lang="en-SG" sz="2400" dirty="0" err="1" smtClean="0"/>
              <a:t>menerus</a:t>
            </a:r>
            <a:r>
              <a:rPr lang="en-SG" sz="2400" dirty="0" smtClean="0"/>
              <a:t>, </a:t>
            </a:r>
            <a:r>
              <a:rPr lang="en-SG" sz="2400" dirty="0" err="1" smtClean="0"/>
              <a:t>pelestarian</a:t>
            </a:r>
            <a:r>
              <a:rPr lang="en-SG" sz="2400" dirty="0" smtClean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pemeliaraan</a:t>
            </a:r>
            <a:r>
              <a:rPr lang="en-SG" sz="2400" dirty="0"/>
              <a:t> </a:t>
            </a:r>
            <a:r>
              <a:rPr lang="en-SG" sz="2400" dirty="0" err="1"/>
              <a:t>alam</a:t>
            </a:r>
            <a:r>
              <a:rPr lang="en-SG" sz="2400" dirty="0" smtClean="0"/>
              <a:t>, </a:t>
            </a:r>
            <a:r>
              <a:rPr lang="en-SG" sz="2400" dirty="0" err="1" smtClean="0"/>
              <a:t>dll</a:t>
            </a:r>
            <a:r>
              <a:rPr lang="en-SG" sz="2400" dirty="0" smtClean="0"/>
              <a:t> </a:t>
            </a:r>
            <a:r>
              <a:rPr lang="en-SG" sz="2400" dirty="0"/>
              <a:t>) </a:t>
            </a:r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3942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Butterfly Flowers Aesthetic Powerpoint Templates - Abstract, Green, Nature  - Free PPT Backgrounds and Templa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704044" y="489728"/>
            <a:ext cx="109255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/>
              <a:t>STANDARD II. PELAKSANAAN LAUDATO SI</a:t>
            </a:r>
          </a:p>
          <a:p>
            <a:endParaRPr lang="en-SG" sz="2400" dirty="0"/>
          </a:p>
          <a:p>
            <a:pPr algn="ctr"/>
            <a:r>
              <a:rPr lang="en-SG" sz="3200" b="1" dirty="0" smtClean="0"/>
              <a:t>III. </a:t>
            </a:r>
            <a:r>
              <a:rPr lang="en-SG" sz="3200" b="1" dirty="0" err="1" smtClean="0"/>
              <a:t>Kebersihan</a:t>
            </a:r>
            <a:r>
              <a:rPr lang="en-SG" sz="3200" b="1" dirty="0" smtClean="0"/>
              <a:t> </a:t>
            </a:r>
            <a:r>
              <a:rPr lang="en-SG" sz="3200" b="1" dirty="0" err="1"/>
              <a:t>Sanitasi</a:t>
            </a:r>
            <a:r>
              <a:rPr lang="en-SG" sz="3200" b="1" dirty="0"/>
              <a:t> </a:t>
            </a:r>
            <a:r>
              <a:rPr lang="en-SG" sz="3200" b="1" dirty="0" err="1"/>
              <a:t>dan</a:t>
            </a:r>
            <a:r>
              <a:rPr lang="en-SG" sz="3200" b="1" dirty="0"/>
              <a:t> </a:t>
            </a:r>
            <a:r>
              <a:rPr lang="en-SG" sz="3200" b="1" dirty="0" err="1"/>
              <a:t>Drainase</a:t>
            </a:r>
            <a:endParaRPr lang="en-SG" sz="3200" b="1" dirty="0"/>
          </a:p>
          <a:p>
            <a:endParaRPr lang="en-SG" sz="2400" dirty="0"/>
          </a:p>
          <a:p>
            <a:r>
              <a:rPr lang="en-SG" sz="2400" dirty="0" smtClean="0"/>
              <a:t>	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</a:t>
            </a:r>
            <a:r>
              <a:rPr lang="en-SG" sz="2400" dirty="0"/>
              <a:t>4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err="1"/>
              <a:t>Sumber</a:t>
            </a:r>
            <a:r>
              <a:rPr lang="en-SG" sz="2400" dirty="0"/>
              <a:t> Air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 smtClean="0"/>
              <a:t>pengairan</a:t>
            </a:r>
            <a:r>
              <a:rPr lang="en-SG" sz="2400" dirty="0" smtClean="0"/>
              <a:t> (</a:t>
            </a:r>
            <a:r>
              <a:rPr lang="en-SG" sz="2400" dirty="0" err="1" smtClean="0"/>
              <a:t>sumur</a:t>
            </a:r>
            <a:r>
              <a:rPr lang="en-SG" sz="2400" dirty="0" smtClean="0"/>
              <a:t>, pam, </a:t>
            </a:r>
            <a:r>
              <a:rPr lang="en-SG" sz="2400" dirty="0" err="1" smtClean="0"/>
              <a:t>dll</a:t>
            </a:r>
            <a:r>
              <a:rPr lang="en-SG" sz="2400" dirty="0" smtClean="0"/>
              <a:t>)</a:t>
            </a:r>
          </a:p>
          <a:p>
            <a:r>
              <a:rPr lang="en-SG" sz="2400" dirty="0"/>
              <a:t>	</a:t>
            </a:r>
            <a:r>
              <a:rPr lang="en-SG" sz="2400" dirty="0" smtClean="0"/>
              <a:t>	(</a:t>
            </a:r>
            <a:r>
              <a:rPr lang="en-SG" sz="2400" dirty="0" err="1" smtClean="0"/>
              <a:t>Apakah</a:t>
            </a:r>
            <a:r>
              <a:rPr lang="en-SG" sz="2400" dirty="0" smtClean="0"/>
              <a:t> </a:t>
            </a:r>
            <a:r>
              <a:rPr lang="en-SG" sz="2400" dirty="0" err="1" smtClean="0"/>
              <a:t>sudah</a:t>
            </a:r>
            <a:r>
              <a:rPr lang="en-SG" sz="2400" dirty="0" smtClean="0"/>
              <a:t> </a:t>
            </a:r>
            <a:r>
              <a:rPr lang="en-SG" sz="2400" dirty="0" err="1" smtClean="0"/>
              <a:t>memanfaatkan</a:t>
            </a:r>
            <a:r>
              <a:rPr lang="en-SG" sz="2400" dirty="0" smtClean="0"/>
              <a:t> </a:t>
            </a:r>
            <a:r>
              <a:rPr lang="en-SG" sz="2400" dirty="0" err="1" smtClean="0"/>
              <a:t>limbah</a:t>
            </a:r>
            <a:r>
              <a:rPr lang="en-SG" sz="2400" dirty="0" smtClean="0"/>
              <a:t> air)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</a:t>
            </a:r>
            <a:r>
              <a:rPr lang="en-SG" sz="2400" dirty="0"/>
              <a:t>5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err="1"/>
              <a:t>Pemeliharaan</a:t>
            </a:r>
            <a:r>
              <a:rPr lang="en-SG" sz="2400" dirty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/>
              <a:t>Kebersihan</a:t>
            </a:r>
            <a:r>
              <a:rPr lang="en-SG" sz="2400" dirty="0"/>
              <a:t> </a:t>
            </a:r>
            <a:r>
              <a:rPr lang="en-SG" sz="2400" dirty="0" smtClean="0"/>
              <a:t>(Ada </a:t>
            </a:r>
            <a:r>
              <a:rPr lang="en-SG" sz="2400" dirty="0" err="1" smtClean="0"/>
              <a:t>daftar</a:t>
            </a:r>
            <a:r>
              <a:rPr lang="en-SG" sz="2400" dirty="0" smtClean="0"/>
              <a:t> </a:t>
            </a:r>
            <a:r>
              <a:rPr lang="en-SG" sz="2400" dirty="0" err="1" smtClean="0"/>
              <a:t>Petugas</a:t>
            </a:r>
            <a:r>
              <a:rPr lang="en-SG" sz="2400" dirty="0" smtClean="0"/>
              <a:t> </a:t>
            </a:r>
            <a:r>
              <a:rPr lang="en-SG" sz="2400" dirty="0" err="1" smtClean="0"/>
              <a:t>karyawan</a:t>
            </a:r>
            <a:r>
              <a:rPr lang="en-SG" sz="2400" dirty="0" smtClean="0"/>
              <a:t>)</a:t>
            </a:r>
          </a:p>
          <a:p>
            <a:r>
              <a:rPr lang="en-SG" sz="2400" dirty="0"/>
              <a:t> </a:t>
            </a:r>
            <a:r>
              <a:rPr lang="en-SG" sz="2400" dirty="0" smtClean="0"/>
              <a:t>          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20099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122" name="Picture 2" descr="Natural Green Spring or Summer Season Abstract Nature Backgrounds for  Powerpoint Templates - PPT Backgroun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488" y="1034477"/>
            <a:ext cx="116940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/>
              <a:t>IV. </a:t>
            </a:r>
            <a:r>
              <a:rPr lang="en-SG" sz="3200" b="1" dirty="0" err="1" smtClean="0"/>
              <a:t>Pengelolaan</a:t>
            </a:r>
            <a:r>
              <a:rPr lang="en-SG" sz="3200" b="1" dirty="0" smtClean="0"/>
              <a:t> </a:t>
            </a:r>
            <a:r>
              <a:rPr lang="en-SG" sz="3200" b="1" dirty="0" err="1"/>
              <a:t>Sampah</a:t>
            </a:r>
            <a:endParaRPr lang="en-SG" sz="3200" b="1" dirty="0"/>
          </a:p>
          <a:p>
            <a:endParaRPr lang="en-SG" sz="2400" dirty="0"/>
          </a:p>
          <a:p>
            <a:r>
              <a:rPr lang="en-SG" sz="2400" dirty="0" smtClean="0"/>
              <a:t>		</a:t>
            </a:r>
            <a:r>
              <a:rPr lang="en-SG" sz="2400" dirty="0"/>
              <a:t>6</a:t>
            </a:r>
            <a:r>
              <a:rPr lang="en-SG" sz="2400" dirty="0" smtClean="0"/>
              <a:t>.</a:t>
            </a:r>
            <a:r>
              <a:rPr lang="en-SG" sz="2400" dirty="0"/>
              <a:t>	Program </a:t>
            </a:r>
            <a:r>
              <a:rPr lang="en-SG" sz="2400" dirty="0" err="1"/>
              <a:t>Pengelolaan</a:t>
            </a:r>
            <a:r>
              <a:rPr lang="en-SG" sz="2400" dirty="0"/>
              <a:t> </a:t>
            </a:r>
            <a:r>
              <a:rPr lang="en-SG" sz="2400" dirty="0" err="1"/>
              <a:t>Sampah</a:t>
            </a:r>
            <a:r>
              <a:rPr lang="en-SG" sz="2400" dirty="0"/>
              <a:t> (reduce, reuse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smtClean="0"/>
              <a:t>recycle, </a:t>
            </a:r>
            <a:r>
              <a:rPr lang="en-SG" sz="2400" dirty="0" err="1" smtClean="0"/>
              <a:t>dll</a:t>
            </a:r>
            <a:r>
              <a:rPr lang="en-SG" sz="2400" dirty="0"/>
              <a:t>)</a:t>
            </a:r>
          </a:p>
          <a:p>
            <a:endParaRPr lang="en-SG" sz="2400" dirty="0"/>
          </a:p>
          <a:p>
            <a:r>
              <a:rPr lang="en-SG" sz="2400" dirty="0" smtClean="0"/>
              <a:t>		</a:t>
            </a:r>
            <a:r>
              <a:rPr lang="en-SG" sz="2400" dirty="0"/>
              <a:t>7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err="1" smtClean="0"/>
              <a:t>Biara</a:t>
            </a:r>
            <a:r>
              <a:rPr lang="en-SG" sz="2400" dirty="0" smtClean="0"/>
              <a:t> </a:t>
            </a:r>
            <a:r>
              <a:rPr lang="en-SG" sz="2400" dirty="0" err="1"/>
              <a:t>bebas</a:t>
            </a:r>
            <a:r>
              <a:rPr lang="en-SG" sz="2400" dirty="0"/>
              <a:t> </a:t>
            </a:r>
            <a:r>
              <a:rPr lang="en-SG" sz="2400" dirty="0" smtClean="0"/>
              <a:t>plastic </a:t>
            </a:r>
            <a:r>
              <a:rPr lang="en-SG" sz="2400" dirty="0" err="1" smtClean="0"/>
              <a:t>dan</a:t>
            </a:r>
            <a:r>
              <a:rPr lang="en-SG" sz="2400" dirty="0" smtClean="0"/>
              <a:t> </a:t>
            </a:r>
            <a:r>
              <a:rPr lang="en-SG" sz="2400" dirty="0" err="1" smtClean="0"/>
              <a:t>stereofoam</a:t>
            </a:r>
            <a:r>
              <a:rPr lang="en-SG" sz="2400" dirty="0" smtClean="0"/>
              <a:t> </a:t>
            </a:r>
            <a:r>
              <a:rPr lang="en-SG" sz="2400" dirty="0"/>
              <a:t>( 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 smtClean="0"/>
              <a:t>Biara</a:t>
            </a:r>
            <a:r>
              <a:rPr lang="en-SG" sz="2400" dirty="0" smtClean="0"/>
              <a:t> </a:t>
            </a:r>
            <a:r>
              <a:rPr lang="en-SG" sz="2400" dirty="0" err="1"/>
              <a:t>dan</a:t>
            </a:r>
            <a:r>
              <a:rPr lang="en-SG" sz="2400" dirty="0"/>
              <a:t> </a:t>
            </a:r>
            <a:r>
              <a:rPr lang="en-SG" sz="2400" dirty="0" err="1" smtClean="0"/>
              <a:t>warga</a:t>
            </a:r>
            <a:r>
              <a:rPr lang="en-SG" sz="2400" dirty="0" smtClean="0"/>
              <a:t> </a:t>
            </a:r>
            <a:r>
              <a:rPr lang="en-SG" sz="2400" dirty="0" err="1" smtClean="0"/>
              <a:t>Biara</a:t>
            </a:r>
            <a:r>
              <a:rPr lang="en-SG" sz="2400" dirty="0" smtClean="0"/>
              <a:t>)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	</a:t>
            </a:r>
            <a:r>
              <a:rPr lang="en-SG" sz="2400" dirty="0" smtClean="0"/>
              <a:t>8.</a:t>
            </a:r>
            <a:r>
              <a:rPr lang="en-SG" sz="2400" dirty="0"/>
              <a:t>	</a:t>
            </a:r>
            <a:r>
              <a:rPr lang="en-SG" sz="2400" dirty="0" smtClean="0"/>
              <a:t> </a:t>
            </a:r>
            <a:r>
              <a:rPr lang="en-SG" sz="2400" dirty="0" err="1" smtClean="0"/>
              <a:t>Pelaksanaan</a:t>
            </a:r>
            <a:r>
              <a:rPr lang="en-SG" sz="2400" dirty="0" smtClean="0"/>
              <a:t> </a:t>
            </a:r>
            <a:r>
              <a:rPr lang="en-SG" sz="2400" dirty="0" err="1" smtClean="0"/>
              <a:t>Pengolahan</a:t>
            </a:r>
            <a:r>
              <a:rPr lang="en-SG" sz="2400" dirty="0" smtClean="0"/>
              <a:t> </a:t>
            </a:r>
            <a:r>
              <a:rPr lang="en-SG" sz="2400" dirty="0" err="1"/>
              <a:t>Sampah</a:t>
            </a:r>
            <a:endParaRPr lang="en-SG" sz="2400" dirty="0"/>
          </a:p>
          <a:p>
            <a:endParaRPr lang="en-SG" sz="2400" dirty="0"/>
          </a:p>
          <a:p>
            <a:r>
              <a:rPr lang="en-SG" sz="2400" dirty="0" smtClean="0"/>
              <a:t>		</a:t>
            </a:r>
            <a:r>
              <a:rPr lang="en-SG" sz="2400" dirty="0" smtClean="0"/>
              <a:t>9.</a:t>
            </a:r>
            <a:r>
              <a:rPr lang="en-SG" sz="2400" dirty="0"/>
              <a:t>	</a:t>
            </a:r>
            <a:r>
              <a:rPr lang="en-SG" sz="2400" dirty="0" err="1"/>
              <a:t>Upaya</a:t>
            </a:r>
            <a:r>
              <a:rPr lang="en-SG" sz="2400" dirty="0"/>
              <a:t> </a:t>
            </a:r>
            <a:r>
              <a:rPr lang="en-SG" sz="2400" dirty="0" err="1" smtClean="0"/>
              <a:t>Lainnya</a:t>
            </a:r>
            <a:r>
              <a:rPr lang="en-SG" sz="2400" dirty="0" smtClean="0"/>
              <a:t> (</a:t>
            </a:r>
            <a:r>
              <a:rPr lang="en-SG" sz="2400" dirty="0" err="1" smtClean="0"/>
              <a:t>usaha-usaha</a:t>
            </a:r>
            <a:r>
              <a:rPr lang="en-SG" sz="2400" dirty="0" smtClean="0"/>
              <a:t> </a:t>
            </a:r>
            <a:r>
              <a:rPr lang="en-SG" sz="2400" dirty="0" err="1" smtClean="0"/>
              <a:t>mengurangi</a:t>
            </a:r>
            <a:r>
              <a:rPr lang="en-SG" sz="2400" dirty="0" smtClean="0"/>
              <a:t> </a:t>
            </a:r>
            <a:r>
              <a:rPr lang="en-SG" sz="2400" dirty="0" err="1" smtClean="0"/>
              <a:t>sampah</a:t>
            </a:r>
            <a:r>
              <a:rPr lang="en-SG" sz="2400" dirty="0" smtClean="0"/>
              <a:t>, </a:t>
            </a:r>
            <a:r>
              <a:rPr lang="en-SG" sz="2400" dirty="0" err="1" smtClean="0"/>
              <a:t>mengurangi</a:t>
            </a:r>
            <a:r>
              <a:rPr lang="en-SG" sz="2400" dirty="0" smtClean="0"/>
              <a:t> </a:t>
            </a:r>
            <a:r>
              <a:rPr lang="en-SG" sz="2400" dirty="0" err="1" smtClean="0"/>
              <a:t>sikap</a:t>
            </a:r>
            <a:r>
              <a:rPr lang="en-SG" sz="2400" dirty="0" smtClean="0"/>
              <a:t> </a:t>
            </a:r>
            <a:r>
              <a:rPr lang="en-SG" sz="2400" dirty="0" err="1" smtClean="0"/>
              <a:t>konsumtif</a:t>
            </a:r>
            <a:r>
              <a:rPr lang="en-SG" sz="2400" dirty="0" smtClean="0"/>
              <a:t>, </a:t>
            </a:r>
            <a:r>
              <a:rPr lang="en-SG" sz="2400" dirty="0" err="1" smtClean="0"/>
              <a:t>dll</a:t>
            </a:r>
            <a:r>
              <a:rPr lang="en-SG" sz="2400" dirty="0" smtClean="0"/>
              <a:t>)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56429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074" name="Picture 2" descr="Background Poster Pics: Background Na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3"/>
            <a:ext cx="12271024" cy="69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19707" y="168627"/>
            <a:ext cx="950460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solidFill>
                  <a:schemeClr val="bg1"/>
                </a:solidFill>
              </a:rPr>
              <a:t>V.  </a:t>
            </a:r>
            <a:r>
              <a:rPr lang="en-SG" sz="3200" b="1" dirty="0" err="1">
                <a:solidFill>
                  <a:schemeClr val="bg1"/>
                </a:solidFill>
              </a:rPr>
              <a:t>Penghijauan</a:t>
            </a:r>
            <a:endParaRPr lang="en-SG" sz="3200" b="1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10.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Tabel</a:t>
            </a:r>
            <a:r>
              <a:rPr lang="en-SG" sz="2400" dirty="0">
                <a:solidFill>
                  <a:schemeClr val="bg1"/>
                </a:solidFill>
              </a:rPr>
              <a:t> program </a:t>
            </a:r>
            <a:r>
              <a:rPr lang="en-SG" sz="2400" dirty="0" err="1">
                <a:solidFill>
                  <a:schemeClr val="bg1"/>
                </a:solidFill>
              </a:rPr>
              <a:t>Penghijauan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11.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Pembibitan</a:t>
            </a:r>
            <a:r>
              <a:rPr lang="en-SG" sz="2400" dirty="0">
                <a:solidFill>
                  <a:schemeClr val="bg1"/>
                </a:solidFill>
              </a:rPr>
              <a:t>, </a:t>
            </a:r>
            <a:r>
              <a:rPr lang="en-SG" sz="2400" dirty="0" err="1">
                <a:solidFill>
                  <a:schemeClr val="bg1"/>
                </a:solidFill>
              </a:rPr>
              <a:t>Penanaman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dan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Pemeliharaan</a:t>
            </a:r>
            <a:r>
              <a:rPr lang="en-SG" sz="2400" dirty="0">
                <a:solidFill>
                  <a:schemeClr val="bg1"/>
                </a:solidFill>
              </a:rPr>
              <a:t>  (</a:t>
            </a:r>
            <a:r>
              <a:rPr lang="en-SG" sz="2400" dirty="0" err="1">
                <a:solidFill>
                  <a:schemeClr val="bg1"/>
                </a:solidFill>
              </a:rPr>
              <a:t>Daftar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Piket</a:t>
            </a:r>
            <a:r>
              <a:rPr lang="en-SG" sz="2400" dirty="0">
                <a:solidFill>
                  <a:schemeClr val="bg1"/>
                </a:solidFill>
              </a:rPr>
              <a:t>)</a:t>
            </a: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12.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Hias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dan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perindang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13.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Serba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Guna</a:t>
            </a:r>
            <a:r>
              <a:rPr lang="en-SG" sz="2400" dirty="0">
                <a:solidFill>
                  <a:schemeClr val="bg1"/>
                </a:solidFill>
              </a:rPr>
              <a:t> Toga</a:t>
            </a: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14.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sayur-sayuran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15.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buah-buahan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16.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Papanisasi</a:t>
            </a:r>
            <a:r>
              <a:rPr lang="en-SG" sz="2400" dirty="0">
                <a:solidFill>
                  <a:schemeClr val="bg1"/>
                </a:solidFill>
              </a:rPr>
              <a:t> (</a:t>
            </a:r>
            <a:r>
              <a:rPr lang="en-SG" sz="2400" dirty="0" err="1">
                <a:solidFill>
                  <a:schemeClr val="bg1"/>
                </a:solidFill>
              </a:rPr>
              <a:t>nama-nama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>
                <a:solidFill>
                  <a:schemeClr val="bg1"/>
                </a:solidFill>
              </a:rPr>
              <a:t>tanaman</a:t>
            </a:r>
            <a:r>
              <a:rPr lang="en-SG" sz="2400" dirty="0">
                <a:solidFill>
                  <a:schemeClr val="bg1"/>
                </a:solidFill>
              </a:rPr>
              <a:t>)</a:t>
            </a:r>
          </a:p>
          <a:p>
            <a:endParaRPr lang="en-SG" sz="2400" dirty="0">
              <a:solidFill>
                <a:schemeClr val="bg1"/>
              </a:solidFill>
            </a:endParaRPr>
          </a:p>
          <a:p>
            <a:r>
              <a:rPr lang="en-SG" sz="2400" dirty="0" smtClean="0">
                <a:solidFill>
                  <a:schemeClr val="bg1"/>
                </a:solidFill>
              </a:rPr>
              <a:t>		</a:t>
            </a:r>
            <a:r>
              <a:rPr lang="en-SG" sz="2400" dirty="0" smtClean="0">
                <a:solidFill>
                  <a:schemeClr val="bg1"/>
                </a:solidFill>
              </a:rPr>
              <a:t>17</a:t>
            </a:r>
            <a:r>
              <a:rPr lang="en-SG" sz="2400" dirty="0" smtClean="0">
                <a:solidFill>
                  <a:schemeClr val="bg1"/>
                </a:solidFill>
              </a:rPr>
              <a:t>.</a:t>
            </a:r>
            <a:r>
              <a:rPr lang="en-SG" sz="2400" dirty="0">
                <a:solidFill>
                  <a:schemeClr val="bg1"/>
                </a:solidFill>
              </a:rPr>
              <a:t>	</a:t>
            </a:r>
            <a:r>
              <a:rPr lang="en-SG" sz="2400" dirty="0" err="1">
                <a:solidFill>
                  <a:schemeClr val="bg1"/>
                </a:solidFill>
              </a:rPr>
              <a:t>Upaya</a:t>
            </a:r>
            <a:r>
              <a:rPr lang="en-SG" sz="2400" dirty="0">
                <a:solidFill>
                  <a:schemeClr val="bg1"/>
                </a:solidFill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</a:rPr>
              <a:t>Lainnya</a:t>
            </a:r>
            <a:r>
              <a:rPr lang="en-SG" sz="2400" dirty="0" smtClean="0">
                <a:solidFill>
                  <a:schemeClr val="bg1"/>
                </a:solidFill>
              </a:rPr>
              <a:t> (</a:t>
            </a:r>
            <a:r>
              <a:rPr lang="en-SG" sz="2400" dirty="0" err="1" smtClean="0">
                <a:solidFill>
                  <a:schemeClr val="bg1"/>
                </a:solidFill>
              </a:rPr>
              <a:t>penyesuaian</a:t>
            </a:r>
            <a:r>
              <a:rPr lang="en-SG" sz="2400" dirty="0" smtClean="0">
                <a:solidFill>
                  <a:schemeClr val="bg1"/>
                </a:solidFill>
              </a:rPr>
              <a:t>, </a:t>
            </a:r>
            <a:r>
              <a:rPr lang="en-SG" sz="2400" dirty="0" err="1" smtClean="0">
                <a:solidFill>
                  <a:schemeClr val="bg1"/>
                </a:solidFill>
              </a:rPr>
              <a:t>penataan</a:t>
            </a:r>
            <a:r>
              <a:rPr lang="en-SG" sz="2400" dirty="0" smtClean="0">
                <a:solidFill>
                  <a:schemeClr val="bg1"/>
                </a:solidFill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</a:rPr>
              <a:t>dan</a:t>
            </a:r>
            <a:r>
              <a:rPr lang="en-SG" sz="2400" dirty="0" smtClean="0">
                <a:solidFill>
                  <a:schemeClr val="bg1"/>
                </a:solidFill>
              </a:rPr>
              <a:t> </a:t>
            </a:r>
            <a:r>
              <a:rPr lang="en-SG" sz="2400" dirty="0" err="1" smtClean="0">
                <a:solidFill>
                  <a:schemeClr val="bg1"/>
                </a:solidFill>
              </a:rPr>
              <a:t>keindahan</a:t>
            </a:r>
            <a:r>
              <a:rPr lang="en-SG" sz="2400" dirty="0" smtClean="0">
                <a:solidFill>
                  <a:schemeClr val="bg1"/>
                </a:solidFill>
              </a:rPr>
              <a:t>, </a:t>
            </a:r>
            <a:r>
              <a:rPr lang="en-SG" sz="2400" dirty="0" err="1" smtClean="0">
                <a:solidFill>
                  <a:schemeClr val="bg1"/>
                </a:solidFill>
              </a:rPr>
              <a:t>dll</a:t>
            </a:r>
            <a:r>
              <a:rPr lang="en-SG" sz="2400" dirty="0" smtClean="0">
                <a:solidFill>
                  <a:schemeClr val="bg1"/>
                </a:solidFill>
              </a:rPr>
              <a:t>)</a:t>
            </a:r>
            <a:endParaRPr lang="en-SG" sz="2400" dirty="0">
              <a:solidFill>
                <a:schemeClr val="bg1"/>
              </a:solidFill>
            </a:endParaRPr>
          </a:p>
          <a:p>
            <a:endParaRPr lang="en-S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8" name="Picture 2" descr="Butterfly Flowers Aesthetic Powerpoint Templates - Abstract, Green, Nature  - Free PPT Backgrounds and Templat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8450" y="742046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SG" sz="3200" b="1" dirty="0" smtClean="0"/>
              <a:t>VI. </a:t>
            </a:r>
            <a:r>
              <a:rPr lang="en-SG" sz="3200" b="1" dirty="0" err="1"/>
              <a:t>Konservasi</a:t>
            </a:r>
            <a:r>
              <a:rPr lang="en-SG" sz="3200" b="1" dirty="0"/>
              <a:t> Air</a:t>
            </a:r>
          </a:p>
          <a:p>
            <a:endParaRPr lang="en-SG" dirty="0"/>
          </a:p>
          <a:p>
            <a:r>
              <a:rPr lang="en-SG" sz="2800" dirty="0" smtClean="0"/>
              <a:t>18</a:t>
            </a:r>
            <a:r>
              <a:rPr lang="en-SG" sz="2800" dirty="0" smtClean="0"/>
              <a:t>.</a:t>
            </a:r>
            <a:r>
              <a:rPr lang="en-SG" sz="2800" dirty="0"/>
              <a:t>	</a:t>
            </a:r>
            <a:r>
              <a:rPr lang="en-SG" sz="2800" dirty="0" err="1"/>
              <a:t>Penghematan</a:t>
            </a:r>
            <a:r>
              <a:rPr lang="en-SG" sz="2800" dirty="0"/>
              <a:t> </a:t>
            </a:r>
            <a:r>
              <a:rPr lang="en-SG" sz="2800" dirty="0" err="1"/>
              <a:t>Penggunaan</a:t>
            </a:r>
            <a:r>
              <a:rPr lang="en-SG" sz="2800" dirty="0"/>
              <a:t> Air</a:t>
            </a:r>
          </a:p>
          <a:p>
            <a:endParaRPr lang="en-SG" sz="2800" dirty="0"/>
          </a:p>
          <a:p>
            <a:r>
              <a:rPr lang="en-SG" sz="2800" dirty="0" smtClean="0"/>
              <a:t>19</a:t>
            </a:r>
            <a:r>
              <a:rPr lang="en-SG" sz="2800" dirty="0" smtClean="0"/>
              <a:t>.</a:t>
            </a:r>
            <a:r>
              <a:rPr lang="en-SG" sz="2800" dirty="0"/>
              <a:t>	</a:t>
            </a:r>
            <a:r>
              <a:rPr lang="en-SG" sz="2800" dirty="0" err="1"/>
              <a:t>Pemeliharaan</a:t>
            </a:r>
            <a:r>
              <a:rPr lang="en-SG" sz="2800" dirty="0"/>
              <a:t>  </a:t>
            </a:r>
            <a:r>
              <a:rPr lang="en-SG" sz="2800" dirty="0" err="1"/>
              <a:t>Instalasi</a:t>
            </a:r>
            <a:r>
              <a:rPr lang="en-SG" sz="2800" dirty="0"/>
              <a:t> Air</a:t>
            </a:r>
          </a:p>
          <a:p>
            <a:endParaRPr lang="en-SG" sz="2800" dirty="0"/>
          </a:p>
          <a:p>
            <a:r>
              <a:rPr lang="en-SG" sz="2800" dirty="0" smtClean="0"/>
              <a:t>20.</a:t>
            </a:r>
            <a:r>
              <a:rPr lang="en-SG" sz="2800" dirty="0"/>
              <a:t>	</a:t>
            </a:r>
            <a:r>
              <a:rPr lang="en-SG" sz="2800" dirty="0" err="1"/>
              <a:t>Pemanfaatan</a:t>
            </a:r>
            <a:r>
              <a:rPr lang="en-SG" sz="2800" dirty="0"/>
              <a:t> </a:t>
            </a:r>
            <a:r>
              <a:rPr lang="en-SG" sz="2800" dirty="0" err="1"/>
              <a:t>Limbah</a:t>
            </a:r>
            <a:r>
              <a:rPr lang="en-SG" sz="2800" dirty="0"/>
              <a:t> air</a:t>
            </a:r>
          </a:p>
          <a:p>
            <a:endParaRPr lang="en-SG" sz="2800" dirty="0"/>
          </a:p>
          <a:p>
            <a:r>
              <a:rPr lang="en-SG" sz="2800" dirty="0" smtClean="0"/>
              <a:t>21.</a:t>
            </a:r>
            <a:r>
              <a:rPr lang="en-SG" sz="2800" dirty="0"/>
              <a:t>	</a:t>
            </a:r>
            <a:r>
              <a:rPr lang="en-SG" sz="2800" dirty="0" err="1"/>
              <a:t>Sumur</a:t>
            </a:r>
            <a:r>
              <a:rPr lang="en-SG" sz="2800" dirty="0"/>
              <a:t> </a:t>
            </a:r>
            <a:r>
              <a:rPr lang="en-SG" sz="2800" dirty="0" err="1"/>
              <a:t>resapan</a:t>
            </a:r>
            <a:r>
              <a:rPr lang="en-SG" sz="2800" dirty="0"/>
              <a:t> </a:t>
            </a:r>
            <a:r>
              <a:rPr lang="en-SG" sz="2800" dirty="0" err="1"/>
              <a:t>dan</a:t>
            </a:r>
            <a:r>
              <a:rPr lang="en-SG" sz="2800" dirty="0"/>
              <a:t> </a:t>
            </a:r>
            <a:r>
              <a:rPr lang="en-SG" sz="2800" dirty="0" err="1"/>
              <a:t>lubang</a:t>
            </a:r>
            <a:r>
              <a:rPr lang="en-SG" sz="2800" dirty="0"/>
              <a:t> </a:t>
            </a:r>
            <a:r>
              <a:rPr lang="en-SG" sz="2800" dirty="0" err="1"/>
              <a:t>biopori</a:t>
            </a:r>
            <a:endParaRPr lang="en-SG" sz="2800" dirty="0"/>
          </a:p>
          <a:p>
            <a:endParaRPr lang="en-SG" sz="2800" dirty="0"/>
          </a:p>
          <a:p>
            <a:r>
              <a:rPr lang="en-SG" sz="2800" dirty="0" smtClean="0"/>
              <a:t>22.</a:t>
            </a:r>
            <a:r>
              <a:rPr lang="en-SG" sz="2800" dirty="0"/>
              <a:t>	</a:t>
            </a:r>
            <a:r>
              <a:rPr lang="en-SG" sz="2800" dirty="0" err="1"/>
              <a:t>Upaya</a:t>
            </a:r>
            <a:r>
              <a:rPr lang="en-SG" sz="2800" dirty="0"/>
              <a:t> </a:t>
            </a:r>
            <a:r>
              <a:rPr lang="en-SG" sz="2800" dirty="0" err="1"/>
              <a:t>lainnya</a:t>
            </a:r>
            <a:endParaRPr lang="en-SG" sz="2800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7833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EHOFOTO Green Spring Backdrops Grass Tree Baby Portrait Natural Outdoor  Scenic Photographic Backgrounds Photocall Photo Studio|Background| - 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0152" y="117693"/>
            <a:ext cx="117970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VII.  </a:t>
            </a:r>
            <a:r>
              <a:rPr lang="en-SG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Konservasi</a:t>
            </a:r>
            <a:r>
              <a:rPr lang="en-SG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</a:t>
            </a:r>
            <a:endParaRPr lang="en-SG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23.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Perawatan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Peralatan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Listrik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Penggunaan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lampu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listrik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24.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Pelaksanaan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EarthHour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sebagai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pembiasaan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Energi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25.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	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Pemanfaatan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cahaya</a:t>
            </a:r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matahari</a:t>
            </a:r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26.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Upaya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lainnya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Contoh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usaha-usaha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menggunakan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transportasi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hemat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	     </a:t>
            </a: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energy; motor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listrik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transportasi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umum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meminimalisasi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penggunaan</a:t>
            </a:r>
            <a:endParaRPr lang="en-SG" sz="28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perangkat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elektronik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lainnya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HP, laptop, TV, Radio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untuk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semakin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  <a:p>
            <a:r>
              <a:rPr lang="en-SG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en-SG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simplicity, </a:t>
            </a:r>
            <a:r>
              <a:rPr lang="en-SG" sz="2800" b="1" i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dll</a:t>
            </a:r>
            <a:r>
              <a:rPr lang="en-SG" sz="28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</a:t>
            </a:r>
            <a:endParaRPr lang="en-SG" sz="2800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6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122" name="Picture 2" descr="Natural Green Spring or Summer Season Abstract Nature Backgrounds for  Powerpoint Templates - PPT Backgroun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0740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STANDARD III: PENERAPAN PENANAMAN SIKAP LAUDATO SI (PSLS)  UNTUK       MASYARAKAT SEKITAR SEKOLAH/ DAERAH </a:t>
            </a:r>
          </a:p>
          <a:p>
            <a:pPr algn="ctr"/>
            <a:endParaRPr lang="en-SG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SG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en-SG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VIII. 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Program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Kegiatan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Penanaman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Sikap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Laudato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Si (PSLS)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untuk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masyarakat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sekitar</a:t>
            </a:r>
            <a:r>
              <a:rPr lang="en-SG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SG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Biara</a:t>
            </a:r>
            <a:r>
              <a:rPr lang="en-SG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SG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SG" dirty="0"/>
          </a:p>
          <a:p>
            <a:r>
              <a:rPr lang="en-SG" sz="2400" dirty="0" smtClean="0"/>
              <a:t>      </a:t>
            </a:r>
            <a:r>
              <a:rPr lang="en-SG" sz="2400" dirty="0" smtClean="0"/>
              <a:t>27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smtClean="0"/>
              <a:t> </a:t>
            </a:r>
            <a:r>
              <a:rPr lang="en-SG" sz="2400" dirty="0" err="1" smtClean="0"/>
              <a:t>Karya-karya</a:t>
            </a:r>
            <a:r>
              <a:rPr lang="en-SG" sz="2400" dirty="0" smtClean="0"/>
              <a:t>/ </a:t>
            </a:r>
            <a:r>
              <a:rPr lang="en-SG" sz="2400" dirty="0" err="1"/>
              <a:t>kegiatan</a:t>
            </a:r>
            <a:r>
              <a:rPr lang="en-SG" sz="2400" dirty="0"/>
              <a:t> </a:t>
            </a:r>
            <a:r>
              <a:rPr lang="en-SG" sz="2400" dirty="0" err="1" smtClean="0"/>
              <a:t>Penanaman</a:t>
            </a:r>
            <a:r>
              <a:rPr lang="en-SG" sz="2400" dirty="0" smtClean="0"/>
              <a:t> </a:t>
            </a:r>
            <a:r>
              <a:rPr lang="en-SG" sz="2400" dirty="0" err="1" smtClean="0"/>
              <a:t>Sikap</a:t>
            </a:r>
            <a:r>
              <a:rPr lang="en-SG" sz="2400" dirty="0" smtClean="0"/>
              <a:t> </a:t>
            </a:r>
            <a:r>
              <a:rPr lang="en-SG" sz="2400" dirty="0" err="1" smtClean="0"/>
              <a:t>Laudato</a:t>
            </a:r>
            <a:r>
              <a:rPr lang="en-SG" sz="2400" dirty="0" smtClean="0"/>
              <a:t> Si (PSLS) </a:t>
            </a:r>
            <a:r>
              <a:rPr lang="en-SG" sz="2400" dirty="0" err="1"/>
              <a:t>untuk</a:t>
            </a:r>
            <a:r>
              <a:rPr lang="en-SG" sz="2400" dirty="0"/>
              <a:t> </a:t>
            </a:r>
            <a:r>
              <a:rPr lang="en-SG" sz="2400" dirty="0" err="1"/>
              <a:t>masyarakat</a:t>
            </a:r>
            <a:endParaRPr lang="en-SG" sz="2400" dirty="0"/>
          </a:p>
          <a:p>
            <a:r>
              <a:rPr lang="en-SG" sz="2400" dirty="0" smtClean="0"/>
              <a:t>      </a:t>
            </a:r>
            <a:r>
              <a:rPr lang="en-SG" sz="2400" dirty="0" smtClean="0"/>
              <a:t>28</a:t>
            </a:r>
            <a:r>
              <a:rPr lang="en-SG" sz="2400" dirty="0" smtClean="0"/>
              <a:t>.</a:t>
            </a:r>
            <a:r>
              <a:rPr lang="en-SG" sz="2400" dirty="0"/>
              <a:t>	</a:t>
            </a:r>
            <a:r>
              <a:rPr lang="en-SG" sz="2400" dirty="0" smtClean="0"/>
              <a:t> </a:t>
            </a:r>
            <a:r>
              <a:rPr lang="en-SG" sz="2400" dirty="0" err="1" smtClean="0"/>
              <a:t>Bukti</a:t>
            </a:r>
            <a:r>
              <a:rPr lang="en-SG" sz="2400" dirty="0" smtClean="0"/>
              <a:t> </a:t>
            </a:r>
            <a:r>
              <a:rPr lang="en-SG" sz="2400" dirty="0" err="1"/>
              <a:t>Pelaksanaannya</a:t>
            </a:r>
            <a:endParaRPr lang="en-SG" sz="2400" dirty="0"/>
          </a:p>
          <a:p>
            <a:endParaRPr lang="en-SG" sz="2400" dirty="0"/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26565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349</TotalTime>
  <Words>194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Carlito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ratnawati</dc:creator>
  <cp:lastModifiedBy>anastasia ratnawati</cp:lastModifiedBy>
  <cp:revision>19</cp:revision>
  <dcterms:created xsi:type="dcterms:W3CDTF">2020-10-09T17:56:41Z</dcterms:created>
  <dcterms:modified xsi:type="dcterms:W3CDTF">2020-11-23T09:12:20Z</dcterms:modified>
</cp:coreProperties>
</file>